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media/image81.jpg" ContentType="image/png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9"/>
  </p:notesMasterIdLst>
  <p:sldIdLst>
    <p:sldId id="256" r:id="rId2"/>
    <p:sldId id="281" r:id="rId3"/>
    <p:sldId id="257" r:id="rId4"/>
    <p:sldId id="282" r:id="rId5"/>
    <p:sldId id="258" r:id="rId6"/>
    <p:sldId id="259" r:id="rId7"/>
    <p:sldId id="287" r:id="rId8"/>
    <p:sldId id="260" r:id="rId9"/>
    <p:sldId id="288" r:id="rId10"/>
    <p:sldId id="261" r:id="rId11"/>
    <p:sldId id="262" r:id="rId12"/>
    <p:sldId id="292" r:id="rId13"/>
    <p:sldId id="263" r:id="rId14"/>
    <p:sldId id="289" r:id="rId15"/>
    <p:sldId id="264" r:id="rId16"/>
    <p:sldId id="265" r:id="rId17"/>
    <p:sldId id="293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94" r:id="rId27"/>
    <p:sldId id="283" r:id="rId28"/>
    <p:sldId id="274" r:id="rId29"/>
    <p:sldId id="275" r:id="rId30"/>
    <p:sldId id="276" r:id="rId31"/>
    <p:sldId id="277" r:id="rId32"/>
    <p:sldId id="278" r:id="rId33"/>
    <p:sldId id="284" r:id="rId34"/>
    <p:sldId id="285" r:id="rId35"/>
    <p:sldId id="279" r:id="rId36"/>
    <p:sldId id="286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3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8.png"/><Relationship Id="rId7" Type="http://schemas.openxmlformats.org/officeDocument/2006/relationships/image" Target="../media/image5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4" Type="http://schemas.openxmlformats.org/officeDocument/2006/relationships/image" Target="../media/image70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4" Type="http://schemas.openxmlformats.org/officeDocument/2006/relationships/image" Target="../media/image77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6" Type="http://schemas.openxmlformats.org/officeDocument/2006/relationships/image" Target="../media/image90.svg"/><Relationship Id="rId5" Type="http://schemas.openxmlformats.org/officeDocument/2006/relationships/image" Target="../media/image47.png"/><Relationship Id="rId4" Type="http://schemas.openxmlformats.org/officeDocument/2006/relationships/image" Target="../media/image89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1.sv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96.svg"/><Relationship Id="rId4" Type="http://schemas.openxmlformats.org/officeDocument/2006/relationships/image" Target="../media/image92.svg"/><Relationship Id="rId9" Type="http://schemas.openxmlformats.org/officeDocument/2006/relationships/image" Target="../media/image95.pn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svg"/><Relationship Id="rId1" Type="http://schemas.openxmlformats.org/officeDocument/2006/relationships/image" Target="../media/image97.png"/><Relationship Id="rId6" Type="http://schemas.openxmlformats.org/officeDocument/2006/relationships/image" Target="../media/image102.svg"/><Relationship Id="rId5" Type="http://schemas.openxmlformats.org/officeDocument/2006/relationships/image" Target="../media/image101.png"/><Relationship Id="rId10" Type="http://schemas.openxmlformats.org/officeDocument/2006/relationships/image" Target="../media/image106.svg"/><Relationship Id="rId4" Type="http://schemas.openxmlformats.org/officeDocument/2006/relationships/image" Target="../media/image100.svg"/><Relationship Id="rId9" Type="http://schemas.openxmlformats.org/officeDocument/2006/relationships/image" Target="../media/image105.pn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108.svg"/><Relationship Id="rId5" Type="http://schemas.openxmlformats.org/officeDocument/2006/relationships/image" Target="../media/image107.png"/><Relationship Id="rId4" Type="http://schemas.openxmlformats.org/officeDocument/2006/relationships/image" Target="../media/image3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3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8.png"/><Relationship Id="rId7" Type="http://schemas.openxmlformats.org/officeDocument/2006/relationships/image" Target="../media/image5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4" Type="http://schemas.openxmlformats.org/officeDocument/2006/relationships/image" Target="../media/image70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4" Type="http://schemas.openxmlformats.org/officeDocument/2006/relationships/image" Target="../media/image77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svg"/><Relationship Id="rId1" Type="http://schemas.openxmlformats.org/officeDocument/2006/relationships/image" Target="../media/image86.png"/><Relationship Id="rId6" Type="http://schemas.openxmlformats.org/officeDocument/2006/relationships/image" Target="../media/image90.svg"/><Relationship Id="rId5" Type="http://schemas.openxmlformats.org/officeDocument/2006/relationships/image" Target="../media/image47.png"/><Relationship Id="rId4" Type="http://schemas.openxmlformats.org/officeDocument/2006/relationships/image" Target="../media/image89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1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96.svg"/><Relationship Id="rId4" Type="http://schemas.openxmlformats.org/officeDocument/2006/relationships/image" Target="../media/image92.svg"/><Relationship Id="rId9" Type="http://schemas.openxmlformats.org/officeDocument/2006/relationships/image" Target="../media/image95.pn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svg"/><Relationship Id="rId1" Type="http://schemas.openxmlformats.org/officeDocument/2006/relationships/image" Target="../media/image97.png"/><Relationship Id="rId6" Type="http://schemas.openxmlformats.org/officeDocument/2006/relationships/image" Target="../media/image102.svg"/><Relationship Id="rId5" Type="http://schemas.openxmlformats.org/officeDocument/2006/relationships/image" Target="../media/image101.png"/><Relationship Id="rId10" Type="http://schemas.openxmlformats.org/officeDocument/2006/relationships/image" Target="../media/image106.svg"/><Relationship Id="rId4" Type="http://schemas.openxmlformats.org/officeDocument/2006/relationships/image" Target="../media/image100.svg"/><Relationship Id="rId9" Type="http://schemas.openxmlformats.org/officeDocument/2006/relationships/image" Target="../media/image105.pn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108.svg"/><Relationship Id="rId5" Type="http://schemas.openxmlformats.org/officeDocument/2006/relationships/image" Target="../media/image107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1A55D-F9CF-4726-8221-F30E044D59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E0FE90-6BAE-49E8-9928-DCBAD2756B7C}">
      <dgm:prSet/>
      <dgm:spPr/>
      <dgm:t>
        <a:bodyPr/>
        <a:lstStyle/>
        <a:p>
          <a:r>
            <a:rPr lang="en-US" dirty="0"/>
            <a:t>Agile methodology overview</a:t>
          </a:r>
        </a:p>
      </dgm:t>
    </dgm:pt>
    <dgm:pt modelId="{AD3919C4-FE21-4F57-A8CF-850D5CF22ED9}" type="parTrans" cxnId="{D795B772-E060-4A73-A632-2D05EE36BB42}">
      <dgm:prSet/>
      <dgm:spPr/>
      <dgm:t>
        <a:bodyPr/>
        <a:lstStyle/>
        <a:p>
          <a:endParaRPr lang="en-US"/>
        </a:p>
      </dgm:t>
    </dgm:pt>
    <dgm:pt modelId="{060BA0B4-E80A-4FE5-9015-BB1D713CE3DF}" type="sibTrans" cxnId="{D795B772-E060-4A73-A632-2D05EE36BB42}">
      <dgm:prSet/>
      <dgm:spPr/>
      <dgm:t>
        <a:bodyPr/>
        <a:lstStyle/>
        <a:p>
          <a:endParaRPr lang="en-US"/>
        </a:p>
      </dgm:t>
    </dgm:pt>
    <dgm:pt modelId="{9A6E04ED-F203-4BFC-9A3F-8CA445F501F7}">
      <dgm:prSet/>
      <dgm:spPr/>
      <dgm:t>
        <a:bodyPr/>
        <a:lstStyle/>
        <a:p>
          <a:r>
            <a:rPr lang="en-US" dirty="0"/>
            <a:t>Why Scrum?</a:t>
          </a:r>
        </a:p>
      </dgm:t>
    </dgm:pt>
    <dgm:pt modelId="{0F89176E-0B02-4778-B300-7F63EDCF371F}" type="parTrans" cxnId="{0BD602EB-2AB9-4848-A57C-53A108800BFB}">
      <dgm:prSet/>
      <dgm:spPr/>
      <dgm:t>
        <a:bodyPr/>
        <a:lstStyle/>
        <a:p>
          <a:endParaRPr lang="en-US"/>
        </a:p>
      </dgm:t>
    </dgm:pt>
    <dgm:pt modelId="{8A764B73-1734-4F65-9C8D-76501F3B3BEB}" type="sibTrans" cxnId="{0BD602EB-2AB9-4848-A57C-53A108800BFB}">
      <dgm:prSet/>
      <dgm:spPr/>
      <dgm:t>
        <a:bodyPr/>
        <a:lstStyle/>
        <a:p>
          <a:endParaRPr lang="en-US"/>
        </a:p>
      </dgm:t>
    </dgm:pt>
    <dgm:pt modelId="{888CD04F-EB2A-490A-BD14-521716918807}">
      <dgm:prSet/>
      <dgm:spPr/>
      <dgm:t>
        <a:bodyPr/>
        <a:lstStyle/>
        <a:p>
          <a:r>
            <a:rPr lang="en-US" dirty="0"/>
            <a:t>Adaptive planning and iterative progress</a:t>
          </a:r>
        </a:p>
      </dgm:t>
    </dgm:pt>
    <dgm:pt modelId="{7CCDD8A2-AEAC-42F8-8179-6672A2C438FD}" type="parTrans" cxnId="{F8D63627-B443-4B82-A808-32BF18D090E1}">
      <dgm:prSet/>
      <dgm:spPr/>
      <dgm:t>
        <a:bodyPr/>
        <a:lstStyle/>
        <a:p>
          <a:endParaRPr lang="en-US"/>
        </a:p>
      </dgm:t>
    </dgm:pt>
    <dgm:pt modelId="{1DAED1D9-9BA2-4BA2-9ED1-4EFE5998DD81}" type="sibTrans" cxnId="{F8D63627-B443-4B82-A808-32BF18D090E1}">
      <dgm:prSet/>
      <dgm:spPr/>
      <dgm:t>
        <a:bodyPr/>
        <a:lstStyle/>
        <a:p>
          <a:endParaRPr lang="en-US"/>
        </a:p>
      </dgm:t>
    </dgm:pt>
    <dgm:pt modelId="{AC0FAE6F-4D71-45DC-8DD7-3E03843A9683}" type="pres">
      <dgm:prSet presAssocID="{AB11A55D-F9CF-4726-8221-F30E044D59DF}" presName="root" presStyleCnt="0">
        <dgm:presLayoutVars>
          <dgm:dir/>
          <dgm:resizeHandles val="exact"/>
        </dgm:presLayoutVars>
      </dgm:prSet>
      <dgm:spPr/>
    </dgm:pt>
    <dgm:pt modelId="{B00FEB4C-502B-434C-A3F5-E90298B8E072}" type="pres">
      <dgm:prSet presAssocID="{90E0FE90-6BAE-49E8-9928-DCBAD2756B7C}" presName="compNode" presStyleCnt="0"/>
      <dgm:spPr/>
    </dgm:pt>
    <dgm:pt modelId="{BD11EE41-9B50-489B-B0CB-63A0B2E838B5}" type="pres">
      <dgm:prSet presAssocID="{90E0FE90-6BAE-49E8-9928-DCBAD2756B7C}" presName="bgRect" presStyleLbl="bgShp" presStyleIdx="0" presStyleCnt="3"/>
      <dgm:spPr/>
    </dgm:pt>
    <dgm:pt modelId="{FD4EB2CF-EBBF-403E-9532-3BBD290EC20E}" type="pres">
      <dgm:prSet presAssocID="{90E0FE90-6BAE-49E8-9928-DCBAD2756B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1125070-7A18-45BB-80ED-20964944EB80}" type="pres">
      <dgm:prSet presAssocID="{90E0FE90-6BAE-49E8-9928-DCBAD2756B7C}" presName="spaceRect" presStyleCnt="0"/>
      <dgm:spPr/>
    </dgm:pt>
    <dgm:pt modelId="{80CC0F9B-B444-45DC-BFBF-BF44C948658B}" type="pres">
      <dgm:prSet presAssocID="{90E0FE90-6BAE-49E8-9928-DCBAD2756B7C}" presName="parTx" presStyleLbl="revTx" presStyleIdx="0" presStyleCnt="3">
        <dgm:presLayoutVars>
          <dgm:chMax val="0"/>
          <dgm:chPref val="0"/>
        </dgm:presLayoutVars>
      </dgm:prSet>
      <dgm:spPr/>
    </dgm:pt>
    <dgm:pt modelId="{E84179F3-256E-4011-8198-CE21088F52CF}" type="pres">
      <dgm:prSet presAssocID="{060BA0B4-E80A-4FE5-9015-BB1D713CE3DF}" presName="sibTrans" presStyleCnt="0"/>
      <dgm:spPr/>
    </dgm:pt>
    <dgm:pt modelId="{C7975E6D-FEDD-4E15-8D08-76E7F0B6EAFE}" type="pres">
      <dgm:prSet presAssocID="{9A6E04ED-F203-4BFC-9A3F-8CA445F501F7}" presName="compNode" presStyleCnt="0"/>
      <dgm:spPr/>
    </dgm:pt>
    <dgm:pt modelId="{60709BAC-8276-4519-BB95-BE98B331B5A9}" type="pres">
      <dgm:prSet presAssocID="{9A6E04ED-F203-4BFC-9A3F-8CA445F501F7}" presName="bgRect" presStyleLbl="bgShp" presStyleIdx="1" presStyleCnt="3"/>
      <dgm:spPr/>
    </dgm:pt>
    <dgm:pt modelId="{3951E11F-6697-4B17-932A-4CCC66191137}" type="pres">
      <dgm:prSet presAssocID="{9A6E04ED-F203-4BFC-9A3F-8CA445F501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E2355DE9-91B5-4E68-B91B-67611EBACC5D}" type="pres">
      <dgm:prSet presAssocID="{9A6E04ED-F203-4BFC-9A3F-8CA445F501F7}" presName="spaceRect" presStyleCnt="0"/>
      <dgm:spPr/>
    </dgm:pt>
    <dgm:pt modelId="{E7593BFD-A2AC-4221-978D-F4E0933CBF91}" type="pres">
      <dgm:prSet presAssocID="{9A6E04ED-F203-4BFC-9A3F-8CA445F501F7}" presName="parTx" presStyleLbl="revTx" presStyleIdx="1" presStyleCnt="3">
        <dgm:presLayoutVars>
          <dgm:chMax val="0"/>
          <dgm:chPref val="0"/>
        </dgm:presLayoutVars>
      </dgm:prSet>
      <dgm:spPr/>
    </dgm:pt>
    <dgm:pt modelId="{3F5EFB7E-7CB1-42E8-843F-40D9CE5C5043}" type="pres">
      <dgm:prSet presAssocID="{8A764B73-1734-4F65-9C8D-76501F3B3BEB}" presName="sibTrans" presStyleCnt="0"/>
      <dgm:spPr/>
    </dgm:pt>
    <dgm:pt modelId="{68B71188-22B4-476D-8DE6-83202541A01B}" type="pres">
      <dgm:prSet presAssocID="{888CD04F-EB2A-490A-BD14-521716918807}" presName="compNode" presStyleCnt="0"/>
      <dgm:spPr/>
    </dgm:pt>
    <dgm:pt modelId="{922305F2-83C5-4516-8628-9D93C87A9FD3}" type="pres">
      <dgm:prSet presAssocID="{888CD04F-EB2A-490A-BD14-521716918807}" presName="bgRect" presStyleLbl="bgShp" presStyleIdx="2" presStyleCnt="3"/>
      <dgm:spPr/>
    </dgm:pt>
    <dgm:pt modelId="{4ECE0C83-8AF8-4616-BEE9-521F7DA80567}" type="pres">
      <dgm:prSet presAssocID="{888CD04F-EB2A-490A-BD14-5217169188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B67CDEA2-8568-4532-8CE5-1B133E35D2ED}" type="pres">
      <dgm:prSet presAssocID="{888CD04F-EB2A-490A-BD14-521716918807}" presName="spaceRect" presStyleCnt="0"/>
      <dgm:spPr/>
    </dgm:pt>
    <dgm:pt modelId="{A397DC17-B5AD-4EBA-B773-33B380C0076D}" type="pres">
      <dgm:prSet presAssocID="{888CD04F-EB2A-490A-BD14-5217169188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D63627-B443-4B82-A808-32BF18D090E1}" srcId="{AB11A55D-F9CF-4726-8221-F30E044D59DF}" destId="{888CD04F-EB2A-490A-BD14-521716918807}" srcOrd="2" destOrd="0" parTransId="{7CCDD8A2-AEAC-42F8-8179-6672A2C438FD}" sibTransId="{1DAED1D9-9BA2-4BA2-9ED1-4EFE5998DD81}"/>
    <dgm:cxn modelId="{4A49FD65-2C47-432B-9ED2-F5BEBC85D0C8}" type="presOf" srcId="{888CD04F-EB2A-490A-BD14-521716918807}" destId="{A397DC17-B5AD-4EBA-B773-33B380C0076D}" srcOrd="0" destOrd="0" presId="urn:microsoft.com/office/officeart/2018/2/layout/IconVerticalSolidList"/>
    <dgm:cxn modelId="{70161748-D5EC-4B70-8762-D00EE7BF3FB4}" type="presOf" srcId="{9A6E04ED-F203-4BFC-9A3F-8CA445F501F7}" destId="{E7593BFD-A2AC-4221-978D-F4E0933CBF91}" srcOrd="0" destOrd="0" presId="urn:microsoft.com/office/officeart/2018/2/layout/IconVerticalSolidList"/>
    <dgm:cxn modelId="{D2373D6F-BA43-496C-A1E5-87CA351D68FE}" type="presOf" srcId="{90E0FE90-6BAE-49E8-9928-DCBAD2756B7C}" destId="{80CC0F9B-B444-45DC-BFBF-BF44C948658B}" srcOrd="0" destOrd="0" presId="urn:microsoft.com/office/officeart/2018/2/layout/IconVerticalSolidList"/>
    <dgm:cxn modelId="{3F61FA71-770E-4A67-905C-E1EC9E709FE5}" type="presOf" srcId="{AB11A55D-F9CF-4726-8221-F30E044D59DF}" destId="{AC0FAE6F-4D71-45DC-8DD7-3E03843A9683}" srcOrd="0" destOrd="0" presId="urn:microsoft.com/office/officeart/2018/2/layout/IconVerticalSolidList"/>
    <dgm:cxn modelId="{D795B772-E060-4A73-A632-2D05EE36BB42}" srcId="{AB11A55D-F9CF-4726-8221-F30E044D59DF}" destId="{90E0FE90-6BAE-49E8-9928-DCBAD2756B7C}" srcOrd="0" destOrd="0" parTransId="{AD3919C4-FE21-4F57-A8CF-850D5CF22ED9}" sibTransId="{060BA0B4-E80A-4FE5-9015-BB1D713CE3DF}"/>
    <dgm:cxn modelId="{0BD602EB-2AB9-4848-A57C-53A108800BFB}" srcId="{AB11A55D-F9CF-4726-8221-F30E044D59DF}" destId="{9A6E04ED-F203-4BFC-9A3F-8CA445F501F7}" srcOrd="1" destOrd="0" parTransId="{0F89176E-0B02-4778-B300-7F63EDCF371F}" sibTransId="{8A764B73-1734-4F65-9C8D-76501F3B3BEB}"/>
    <dgm:cxn modelId="{B11C1FC6-FB9F-4571-AE70-DE508012A9A4}" type="presParOf" srcId="{AC0FAE6F-4D71-45DC-8DD7-3E03843A9683}" destId="{B00FEB4C-502B-434C-A3F5-E90298B8E072}" srcOrd="0" destOrd="0" presId="urn:microsoft.com/office/officeart/2018/2/layout/IconVerticalSolidList"/>
    <dgm:cxn modelId="{8A634275-6809-45A0-978C-F22A74701C21}" type="presParOf" srcId="{B00FEB4C-502B-434C-A3F5-E90298B8E072}" destId="{BD11EE41-9B50-489B-B0CB-63A0B2E838B5}" srcOrd="0" destOrd="0" presId="urn:microsoft.com/office/officeart/2018/2/layout/IconVerticalSolidList"/>
    <dgm:cxn modelId="{174F25A1-4B34-4967-9115-56DC98DCA48A}" type="presParOf" srcId="{B00FEB4C-502B-434C-A3F5-E90298B8E072}" destId="{FD4EB2CF-EBBF-403E-9532-3BBD290EC20E}" srcOrd="1" destOrd="0" presId="urn:microsoft.com/office/officeart/2018/2/layout/IconVerticalSolidList"/>
    <dgm:cxn modelId="{95F15FA0-07B9-4736-835C-5FFC303F613A}" type="presParOf" srcId="{B00FEB4C-502B-434C-A3F5-E90298B8E072}" destId="{21125070-7A18-45BB-80ED-20964944EB80}" srcOrd="2" destOrd="0" presId="urn:microsoft.com/office/officeart/2018/2/layout/IconVerticalSolidList"/>
    <dgm:cxn modelId="{246CC833-69EB-4D1B-815A-0FA52F67A1C8}" type="presParOf" srcId="{B00FEB4C-502B-434C-A3F5-E90298B8E072}" destId="{80CC0F9B-B444-45DC-BFBF-BF44C948658B}" srcOrd="3" destOrd="0" presId="urn:microsoft.com/office/officeart/2018/2/layout/IconVerticalSolidList"/>
    <dgm:cxn modelId="{C8854083-BE2E-4896-8BC3-D0D624780DC3}" type="presParOf" srcId="{AC0FAE6F-4D71-45DC-8DD7-3E03843A9683}" destId="{E84179F3-256E-4011-8198-CE21088F52CF}" srcOrd="1" destOrd="0" presId="urn:microsoft.com/office/officeart/2018/2/layout/IconVerticalSolidList"/>
    <dgm:cxn modelId="{29427BDA-99DA-4985-A06C-DBAA31214CF9}" type="presParOf" srcId="{AC0FAE6F-4D71-45DC-8DD7-3E03843A9683}" destId="{C7975E6D-FEDD-4E15-8D08-76E7F0B6EAFE}" srcOrd="2" destOrd="0" presId="urn:microsoft.com/office/officeart/2018/2/layout/IconVerticalSolidList"/>
    <dgm:cxn modelId="{72FC766A-3406-4629-A968-2AFAB27AC62F}" type="presParOf" srcId="{C7975E6D-FEDD-4E15-8D08-76E7F0B6EAFE}" destId="{60709BAC-8276-4519-BB95-BE98B331B5A9}" srcOrd="0" destOrd="0" presId="urn:microsoft.com/office/officeart/2018/2/layout/IconVerticalSolidList"/>
    <dgm:cxn modelId="{8E6F7F22-8D96-4D59-9CF5-D2EBA86194A2}" type="presParOf" srcId="{C7975E6D-FEDD-4E15-8D08-76E7F0B6EAFE}" destId="{3951E11F-6697-4B17-932A-4CCC66191137}" srcOrd="1" destOrd="0" presId="urn:microsoft.com/office/officeart/2018/2/layout/IconVerticalSolidList"/>
    <dgm:cxn modelId="{682DC814-C28F-456A-8C12-C1A2F1384E26}" type="presParOf" srcId="{C7975E6D-FEDD-4E15-8D08-76E7F0B6EAFE}" destId="{E2355DE9-91B5-4E68-B91B-67611EBACC5D}" srcOrd="2" destOrd="0" presId="urn:microsoft.com/office/officeart/2018/2/layout/IconVerticalSolidList"/>
    <dgm:cxn modelId="{1A1180BA-18E8-47B2-873C-224662FED29A}" type="presParOf" srcId="{C7975E6D-FEDD-4E15-8D08-76E7F0B6EAFE}" destId="{E7593BFD-A2AC-4221-978D-F4E0933CBF91}" srcOrd="3" destOrd="0" presId="urn:microsoft.com/office/officeart/2018/2/layout/IconVerticalSolidList"/>
    <dgm:cxn modelId="{46B402E4-F400-4C4E-8F07-0E646734E088}" type="presParOf" srcId="{AC0FAE6F-4D71-45DC-8DD7-3E03843A9683}" destId="{3F5EFB7E-7CB1-42E8-843F-40D9CE5C5043}" srcOrd="3" destOrd="0" presId="urn:microsoft.com/office/officeart/2018/2/layout/IconVerticalSolidList"/>
    <dgm:cxn modelId="{97380C4E-F971-4093-B4F0-37D96A73133F}" type="presParOf" srcId="{AC0FAE6F-4D71-45DC-8DD7-3E03843A9683}" destId="{68B71188-22B4-476D-8DE6-83202541A01B}" srcOrd="4" destOrd="0" presId="urn:microsoft.com/office/officeart/2018/2/layout/IconVerticalSolidList"/>
    <dgm:cxn modelId="{A35A3045-3CF9-4308-AF7B-6FD787993B39}" type="presParOf" srcId="{68B71188-22B4-476D-8DE6-83202541A01B}" destId="{922305F2-83C5-4516-8628-9D93C87A9FD3}" srcOrd="0" destOrd="0" presId="urn:microsoft.com/office/officeart/2018/2/layout/IconVerticalSolidList"/>
    <dgm:cxn modelId="{AF8CDF57-6D11-43A4-84E7-AD78064C8C9A}" type="presParOf" srcId="{68B71188-22B4-476D-8DE6-83202541A01B}" destId="{4ECE0C83-8AF8-4616-BEE9-521F7DA80567}" srcOrd="1" destOrd="0" presId="urn:microsoft.com/office/officeart/2018/2/layout/IconVerticalSolidList"/>
    <dgm:cxn modelId="{F6EF1E6D-BEBB-4274-8B83-3C273A576A9D}" type="presParOf" srcId="{68B71188-22B4-476D-8DE6-83202541A01B}" destId="{B67CDEA2-8568-4532-8CE5-1B133E35D2ED}" srcOrd="2" destOrd="0" presId="urn:microsoft.com/office/officeart/2018/2/layout/IconVerticalSolidList"/>
    <dgm:cxn modelId="{18E3D19E-7B7C-496C-A7EB-FB31190B1010}" type="presParOf" srcId="{68B71188-22B4-476D-8DE6-83202541A01B}" destId="{A397DC17-B5AD-4EBA-B773-33B380C007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31AB5C-877D-4361-B69D-B4674AE298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97C0A6-EC13-4DDA-A2CB-DF0409621AB3}">
      <dgm:prSet/>
      <dgm:spPr/>
      <dgm:t>
        <a:bodyPr/>
        <a:lstStyle/>
        <a:p>
          <a:pPr>
            <a:defRPr cap="all"/>
          </a:pPr>
          <a:r>
            <a:rPr lang="en-US" dirty="0"/>
            <a:t>Sprint Backlog: tasks for Sprint</a:t>
          </a:r>
        </a:p>
      </dgm:t>
    </dgm:pt>
    <dgm:pt modelId="{A6464438-D4C4-4AF5-8D80-3D8BAA70FDB2}" type="parTrans" cxnId="{BCE279FB-793D-4CA7-A013-7B1C56FE6666}">
      <dgm:prSet/>
      <dgm:spPr/>
      <dgm:t>
        <a:bodyPr/>
        <a:lstStyle/>
        <a:p>
          <a:endParaRPr lang="en-US"/>
        </a:p>
      </dgm:t>
    </dgm:pt>
    <dgm:pt modelId="{C5FC5A53-735C-4D61-A63D-B4CC48D6C65C}" type="sibTrans" cxnId="{BCE279FB-793D-4CA7-A013-7B1C56FE6666}">
      <dgm:prSet/>
      <dgm:spPr/>
      <dgm:t>
        <a:bodyPr/>
        <a:lstStyle/>
        <a:p>
          <a:endParaRPr lang="en-US"/>
        </a:p>
      </dgm:t>
    </dgm:pt>
    <dgm:pt modelId="{FF6240DC-76AB-441F-BAD3-A522F65E64FD}">
      <dgm:prSet/>
      <dgm:spPr/>
      <dgm:t>
        <a:bodyPr/>
        <a:lstStyle/>
        <a:p>
          <a:pPr>
            <a:defRPr cap="all"/>
          </a:pPr>
          <a:r>
            <a:rPr lang="en-US" dirty="0"/>
            <a:t>Increment: completed, usable work</a:t>
          </a:r>
        </a:p>
      </dgm:t>
    </dgm:pt>
    <dgm:pt modelId="{524AA850-FAE3-4E1B-B334-37FEF93BEC74}" type="parTrans" cxnId="{628AA29A-EC04-4B47-87C4-8DB5B0A9D9E8}">
      <dgm:prSet/>
      <dgm:spPr/>
      <dgm:t>
        <a:bodyPr/>
        <a:lstStyle/>
        <a:p>
          <a:endParaRPr lang="en-US"/>
        </a:p>
      </dgm:t>
    </dgm:pt>
    <dgm:pt modelId="{ED04D1B9-B3C9-44A4-8A92-CB23715970B3}" type="sibTrans" cxnId="{628AA29A-EC04-4B47-87C4-8DB5B0A9D9E8}">
      <dgm:prSet/>
      <dgm:spPr/>
      <dgm:t>
        <a:bodyPr/>
        <a:lstStyle/>
        <a:p>
          <a:endParaRPr lang="en-US"/>
        </a:p>
      </dgm:t>
    </dgm:pt>
    <dgm:pt modelId="{F104A5F0-B677-44FE-B40B-CAF5A4114DD1}" type="pres">
      <dgm:prSet presAssocID="{8531AB5C-877D-4361-B69D-B4674AE2982B}" presName="root" presStyleCnt="0">
        <dgm:presLayoutVars>
          <dgm:dir/>
          <dgm:resizeHandles val="exact"/>
        </dgm:presLayoutVars>
      </dgm:prSet>
      <dgm:spPr/>
    </dgm:pt>
    <dgm:pt modelId="{29E28982-63B0-48FD-94E7-F4634BCAE15A}" type="pres">
      <dgm:prSet presAssocID="{B797C0A6-EC13-4DDA-A2CB-DF0409621AB3}" presName="compNode" presStyleCnt="0"/>
      <dgm:spPr/>
    </dgm:pt>
    <dgm:pt modelId="{5F9B900B-3A5D-4DDF-9FE8-F2C5CBCEAB41}" type="pres">
      <dgm:prSet presAssocID="{B797C0A6-EC13-4DDA-A2CB-DF0409621AB3}" presName="iconBgRect" presStyleLbl="bgShp" presStyleIdx="0" presStyleCnt="2"/>
      <dgm:spPr/>
    </dgm:pt>
    <dgm:pt modelId="{348DDE68-08FC-42A2-A080-15A3818F4C36}" type="pres">
      <dgm:prSet presAssocID="{B797C0A6-EC13-4DDA-A2CB-DF0409621A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FA61FD67-5AEB-4027-9D91-ABC333E0E59D}" type="pres">
      <dgm:prSet presAssocID="{B797C0A6-EC13-4DDA-A2CB-DF0409621AB3}" presName="spaceRect" presStyleCnt="0"/>
      <dgm:spPr/>
    </dgm:pt>
    <dgm:pt modelId="{7C0E32C9-1098-4612-A577-263D0AC18971}" type="pres">
      <dgm:prSet presAssocID="{B797C0A6-EC13-4DDA-A2CB-DF0409621AB3}" presName="textRect" presStyleLbl="revTx" presStyleIdx="0" presStyleCnt="2">
        <dgm:presLayoutVars>
          <dgm:chMax val="1"/>
          <dgm:chPref val="1"/>
        </dgm:presLayoutVars>
      </dgm:prSet>
      <dgm:spPr/>
    </dgm:pt>
    <dgm:pt modelId="{CB6549DB-DDAE-4D61-A8E2-3E5B99CF14DD}" type="pres">
      <dgm:prSet presAssocID="{C5FC5A53-735C-4D61-A63D-B4CC48D6C65C}" presName="sibTrans" presStyleCnt="0"/>
      <dgm:spPr/>
    </dgm:pt>
    <dgm:pt modelId="{4A950D59-AC9A-4671-9584-261ECF82C6DD}" type="pres">
      <dgm:prSet presAssocID="{FF6240DC-76AB-441F-BAD3-A522F65E64FD}" presName="compNode" presStyleCnt="0"/>
      <dgm:spPr/>
    </dgm:pt>
    <dgm:pt modelId="{CA52E07D-BED7-429D-AD24-92D5EC25BA04}" type="pres">
      <dgm:prSet presAssocID="{FF6240DC-76AB-441F-BAD3-A522F65E64FD}" presName="iconBgRect" presStyleLbl="bgShp" presStyleIdx="1" presStyleCnt="2"/>
      <dgm:spPr/>
    </dgm:pt>
    <dgm:pt modelId="{D9B84EEF-8FAA-4F0E-9727-DFD1091FB4A2}" type="pres">
      <dgm:prSet presAssocID="{FF6240DC-76AB-441F-BAD3-A522F65E64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D44763-44C2-407B-A120-4B904C471078}" type="pres">
      <dgm:prSet presAssocID="{FF6240DC-76AB-441F-BAD3-A522F65E64FD}" presName="spaceRect" presStyleCnt="0"/>
      <dgm:spPr/>
    </dgm:pt>
    <dgm:pt modelId="{9E0F55C7-67FB-4179-94AF-6174EF72D3A6}" type="pres">
      <dgm:prSet presAssocID="{FF6240DC-76AB-441F-BAD3-A522F65E64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760F3C-8EB6-4F24-8BF4-A501AF5D8159}" type="presOf" srcId="{FF6240DC-76AB-441F-BAD3-A522F65E64FD}" destId="{9E0F55C7-67FB-4179-94AF-6174EF72D3A6}" srcOrd="0" destOrd="0" presId="urn:microsoft.com/office/officeart/2018/5/layout/IconCircleLabelList"/>
    <dgm:cxn modelId="{30BFF761-4A6B-422E-AC5A-32AB47C7746F}" type="presOf" srcId="{8531AB5C-877D-4361-B69D-B4674AE2982B}" destId="{F104A5F0-B677-44FE-B40B-CAF5A4114DD1}" srcOrd="0" destOrd="0" presId="urn:microsoft.com/office/officeart/2018/5/layout/IconCircleLabelList"/>
    <dgm:cxn modelId="{C3DA3571-1449-45B3-A99E-AD8FB0C904FD}" type="presOf" srcId="{B797C0A6-EC13-4DDA-A2CB-DF0409621AB3}" destId="{7C0E32C9-1098-4612-A577-263D0AC18971}" srcOrd="0" destOrd="0" presId="urn:microsoft.com/office/officeart/2018/5/layout/IconCircleLabelList"/>
    <dgm:cxn modelId="{628AA29A-EC04-4B47-87C4-8DB5B0A9D9E8}" srcId="{8531AB5C-877D-4361-B69D-B4674AE2982B}" destId="{FF6240DC-76AB-441F-BAD3-A522F65E64FD}" srcOrd="1" destOrd="0" parTransId="{524AA850-FAE3-4E1B-B334-37FEF93BEC74}" sibTransId="{ED04D1B9-B3C9-44A4-8A92-CB23715970B3}"/>
    <dgm:cxn modelId="{BCE279FB-793D-4CA7-A013-7B1C56FE6666}" srcId="{8531AB5C-877D-4361-B69D-B4674AE2982B}" destId="{B797C0A6-EC13-4DDA-A2CB-DF0409621AB3}" srcOrd="0" destOrd="0" parTransId="{A6464438-D4C4-4AF5-8D80-3D8BAA70FDB2}" sibTransId="{C5FC5A53-735C-4D61-A63D-B4CC48D6C65C}"/>
    <dgm:cxn modelId="{2FE8168A-DC85-428C-9B78-C0210DC0E48E}" type="presParOf" srcId="{F104A5F0-B677-44FE-B40B-CAF5A4114DD1}" destId="{29E28982-63B0-48FD-94E7-F4634BCAE15A}" srcOrd="0" destOrd="0" presId="urn:microsoft.com/office/officeart/2018/5/layout/IconCircleLabelList"/>
    <dgm:cxn modelId="{C18A8A45-111E-49C2-A98E-8145DA34D10F}" type="presParOf" srcId="{29E28982-63B0-48FD-94E7-F4634BCAE15A}" destId="{5F9B900B-3A5D-4DDF-9FE8-F2C5CBCEAB41}" srcOrd="0" destOrd="0" presId="urn:microsoft.com/office/officeart/2018/5/layout/IconCircleLabelList"/>
    <dgm:cxn modelId="{C2CBEAD3-894E-4656-93A1-4E0959290AD1}" type="presParOf" srcId="{29E28982-63B0-48FD-94E7-F4634BCAE15A}" destId="{348DDE68-08FC-42A2-A080-15A3818F4C36}" srcOrd="1" destOrd="0" presId="urn:microsoft.com/office/officeart/2018/5/layout/IconCircleLabelList"/>
    <dgm:cxn modelId="{C1EB7C7F-52C5-4294-9691-BF927FE850E4}" type="presParOf" srcId="{29E28982-63B0-48FD-94E7-F4634BCAE15A}" destId="{FA61FD67-5AEB-4027-9D91-ABC333E0E59D}" srcOrd="2" destOrd="0" presId="urn:microsoft.com/office/officeart/2018/5/layout/IconCircleLabelList"/>
    <dgm:cxn modelId="{7FAF8A1B-B10D-498F-BC0B-73A8E2CA9248}" type="presParOf" srcId="{29E28982-63B0-48FD-94E7-F4634BCAE15A}" destId="{7C0E32C9-1098-4612-A577-263D0AC18971}" srcOrd="3" destOrd="0" presId="urn:microsoft.com/office/officeart/2018/5/layout/IconCircleLabelList"/>
    <dgm:cxn modelId="{EFC25759-1E49-4588-8FE9-91F3E4E50624}" type="presParOf" srcId="{F104A5F0-B677-44FE-B40B-CAF5A4114DD1}" destId="{CB6549DB-DDAE-4D61-A8E2-3E5B99CF14DD}" srcOrd="1" destOrd="0" presId="urn:microsoft.com/office/officeart/2018/5/layout/IconCircleLabelList"/>
    <dgm:cxn modelId="{3FBB7E00-4F84-4EED-9CED-E425241819E0}" type="presParOf" srcId="{F104A5F0-B677-44FE-B40B-CAF5A4114DD1}" destId="{4A950D59-AC9A-4671-9584-261ECF82C6DD}" srcOrd="2" destOrd="0" presId="urn:microsoft.com/office/officeart/2018/5/layout/IconCircleLabelList"/>
    <dgm:cxn modelId="{9C88007F-8F09-4BEA-8D41-37F9AD7C33D1}" type="presParOf" srcId="{4A950D59-AC9A-4671-9584-261ECF82C6DD}" destId="{CA52E07D-BED7-429D-AD24-92D5EC25BA04}" srcOrd="0" destOrd="0" presId="urn:microsoft.com/office/officeart/2018/5/layout/IconCircleLabelList"/>
    <dgm:cxn modelId="{B29117FC-1EE7-49BB-AD82-D7D92B8D35E4}" type="presParOf" srcId="{4A950D59-AC9A-4671-9584-261ECF82C6DD}" destId="{D9B84EEF-8FAA-4F0E-9727-DFD1091FB4A2}" srcOrd="1" destOrd="0" presId="urn:microsoft.com/office/officeart/2018/5/layout/IconCircleLabelList"/>
    <dgm:cxn modelId="{FC5ACB08-7465-4CA0-A945-68C878B83FE5}" type="presParOf" srcId="{4A950D59-AC9A-4671-9584-261ECF82C6DD}" destId="{9CD44763-44C2-407B-A120-4B904C471078}" srcOrd="2" destOrd="0" presId="urn:microsoft.com/office/officeart/2018/5/layout/IconCircleLabelList"/>
    <dgm:cxn modelId="{3A3C6E21-9C16-4E17-894D-1ED21D0BA1F9}" type="presParOf" srcId="{4A950D59-AC9A-4671-9584-261ECF82C6DD}" destId="{9E0F55C7-67FB-4179-94AF-6174EF72D3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27A7E7-6DBF-4F74-B021-D7E40E3783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235C054C-7C51-489B-8BD5-8A82644082DE}">
      <dgm:prSet/>
      <dgm:spPr/>
      <dgm:t>
        <a:bodyPr/>
        <a:lstStyle/>
        <a:p>
          <a:pPr>
            <a:defRPr cap="all"/>
          </a:pPr>
          <a:r>
            <a:rPr lang="en-US" dirty="0"/>
            <a:t>Roles, events, artifacts in a cycle</a:t>
          </a:r>
        </a:p>
      </dgm:t>
    </dgm:pt>
    <dgm:pt modelId="{592C18DB-5F68-44C3-8EC2-234EC4BE66D1}" type="parTrans" cxnId="{34AFEC1B-6E67-4A92-9AC3-876AC9EEE6B3}">
      <dgm:prSet/>
      <dgm:spPr/>
      <dgm:t>
        <a:bodyPr/>
        <a:lstStyle/>
        <a:p>
          <a:endParaRPr lang="en-US"/>
        </a:p>
      </dgm:t>
    </dgm:pt>
    <dgm:pt modelId="{DD2D258D-1B41-480E-AB3B-8CC849E73DF7}" type="sibTrans" cxnId="{34AFEC1B-6E67-4A92-9AC3-876AC9EEE6B3}">
      <dgm:prSet/>
      <dgm:spPr/>
      <dgm:t>
        <a:bodyPr/>
        <a:lstStyle/>
        <a:p>
          <a:endParaRPr lang="en-US"/>
        </a:p>
      </dgm:t>
    </dgm:pt>
    <dgm:pt modelId="{0A86A7FE-7A75-4DA0-BF9A-E30635AF95B4}">
      <dgm:prSet/>
      <dgm:spPr/>
      <dgm:t>
        <a:bodyPr/>
        <a:lstStyle/>
        <a:p>
          <a:pPr>
            <a:defRPr cap="all"/>
          </a:pPr>
          <a:r>
            <a:rPr lang="en-US" dirty="0"/>
            <a:t>Continuous improvement</a:t>
          </a:r>
        </a:p>
      </dgm:t>
    </dgm:pt>
    <dgm:pt modelId="{226CD272-43B1-42CA-89DF-ED694C79CE02}" type="parTrans" cxnId="{CB6CF2C2-1101-4E40-9676-ABF3D2C4C0FA}">
      <dgm:prSet/>
      <dgm:spPr/>
      <dgm:t>
        <a:bodyPr/>
        <a:lstStyle/>
        <a:p>
          <a:endParaRPr lang="en-US"/>
        </a:p>
      </dgm:t>
    </dgm:pt>
    <dgm:pt modelId="{FDFAE9C2-815E-49D1-AD66-745D6ABE1A4D}" type="sibTrans" cxnId="{CB6CF2C2-1101-4E40-9676-ABF3D2C4C0FA}">
      <dgm:prSet/>
      <dgm:spPr/>
      <dgm:t>
        <a:bodyPr/>
        <a:lstStyle/>
        <a:p>
          <a:endParaRPr lang="en-US"/>
        </a:p>
      </dgm:t>
    </dgm:pt>
    <dgm:pt modelId="{704CF794-1F37-417A-B42A-1D40D0940FAF}" type="pres">
      <dgm:prSet presAssocID="{9927A7E7-6DBF-4F74-B021-D7E40E37831B}" presName="root" presStyleCnt="0">
        <dgm:presLayoutVars>
          <dgm:dir/>
          <dgm:resizeHandles val="exact"/>
        </dgm:presLayoutVars>
      </dgm:prSet>
      <dgm:spPr/>
    </dgm:pt>
    <dgm:pt modelId="{E197609B-2A3C-4468-AD74-733154551A3E}" type="pres">
      <dgm:prSet presAssocID="{235C054C-7C51-489B-8BD5-8A82644082DE}" presName="compNode" presStyleCnt="0"/>
      <dgm:spPr/>
    </dgm:pt>
    <dgm:pt modelId="{B9D15514-D5D6-458F-B1F6-582A52C342C8}" type="pres">
      <dgm:prSet presAssocID="{235C054C-7C51-489B-8BD5-8A82644082DE}" presName="iconBgRect" presStyleLbl="bgShp" presStyleIdx="0" presStyleCnt="2"/>
      <dgm:spPr/>
    </dgm:pt>
    <dgm:pt modelId="{53393E9C-596C-4A2F-9A3F-51242BEE5D81}" type="pres">
      <dgm:prSet presAssocID="{235C054C-7C51-489B-8BD5-8A8264408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803E32F2-6EEC-42F9-9BCB-A07038419593}" type="pres">
      <dgm:prSet presAssocID="{235C054C-7C51-489B-8BD5-8A82644082DE}" presName="spaceRect" presStyleCnt="0"/>
      <dgm:spPr/>
    </dgm:pt>
    <dgm:pt modelId="{AC39F8E3-8383-4363-998B-6EF1EF8FD274}" type="pres">
      <dgm:prSet presAssocID="{235C054C-7C51-489B-8BD5-8A82644082DE}" presName="textRect" presStyleLbl="revTx" presStyleIdx="0" presStyleCnt="2">
        <dgm:presLayoutVars>
          <dgm:chMax val="1"/>
          <dgm:chPref val="1"/>
        </dgm:presLayoutVars>
      </dgm:prSet>
      <dgm:spPr/>
    </dgm:pt>
    <dgm:pt modelId="{2B58F55A-01AC-4E08-AC0A-A32EFE4634E3}" type="pres">
      <dgm:prSet presAssocID="{DD2D258D-1B41-480E-AB3B-8CC849E73DF7}" presName="sibTrans" presStyleCnt="0"/>
      <dgm:spPr/>
    </dgm:pt>
    <dgm:pt modelId="{1E941981-A5DF-427E-A867-CF61A6F3C238}" type="pres">
      <dgm:prSet presAssocID="{0A86A7FE-7A75-4DA0-BF9A-E30635AF95B4}" presName="compNode" presStyleCnt="0"/>
      <dgm:spPr/>
    </dgm:pt>
    <dgm:pt modelId="{0449FF6A-9612-48D7-A2F7-86F24FFB5038}" type="pres">
      <dgm:prSet presAssocID="{0A86A7FE-7A75-4DA0-BF9A-E30635AF95B4}" presName="iconBgRect" presStyleLbl="bgShp" presStyleIdx="1" presStyleCnt="2"/>
      <dgm:spPr/>
    </dgm:pt>
    <dgm:pt modelId="{33C6DE7F-391D-4171-AFA4-C031D397F67F}" type="pres">
      <dgm:prSet presAssocID="{0A86A7FE-7A75-4DA0-BF9A-E30635AF95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FF842BA8-C9BC-475B-A65E-33B4E84A5CEA}" type="pres">
      <dgm:prSet presAssocID="{0A86A7FE-7A75-4DA0-BF9A-E30635AF95B4}" presName="spaceRect" presStyleCnt="0"/>
      <dgm:spPr/>
    </dgm:pt>
    <dgm:pt modelId="{754EF2A2-A657-496B-9F53-0F0C98953B3A}" type="pres">
      <dgm:prSet presAssocID="{0A86A7FE-7A75-4DA0-BF9A-E30635AF95B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396D010-E021-4401-B835-68BD9E46488B}" type="presOf" srcId="{9927A7E7-6DBF-4F74-B021-D7E40E37831B}" destId="{704CF794-1F37-417A-B42A-1D40D0940FAF}" srcOrd="0" destOrd="0" presId="urn:microsoft.com/office/officeart/2018/5/layout/IconCircleLabelList"/>
    <dgm:cxn modelId="{34AFEC1B-6E67-4A92-9AC3-876AC9EEE6B3}" srcId="{9927A7E7-6DBF-4F74-B021-D7E40E37831B}" destId="{235C054C-7C51-489B-8BD5-8A82644082DE}" srcOrd="0" destOrd="0" parTransId="{592C18DB-5F68-44C3-8EC2-234EC4BE66D1}" sibTransId="{DD2D258D-1B41-480E-AB3B-8CC849E73DF7}"/>
    <dgm:cxn modelId="{A7950422-3BB0-4E0E-A113-4A513E476231}" type="presOf" srcId="{235C054C-7C51-489B-8BD5-8A82644082DE}" destId="{AC39F8E3-8383-4363-998B-6EF1EF8FD274}" srcOrd="0" destOrd="0" presId="urn:microsoft.com/office/officeart/2018/5/layout/IconCircleLabelList"/>
    <dgm:cxn modelId="{CB6CF2C2-1101-4E40-9676-ABF3D2C4C0FA}" srcId="{9927A7E7-6DBF-4F74-B021-D7E40E37831B}" destId="{0A86A7FE-7A75-4DA0-BF9A-E30635AF95B4}" srcOrd="1" destOrd="0" parTransId="{226CD272-43B1-42CA-89DF-ED694C79CE02}" sibTransId="{FDFAE9C2-815E-49D1-AD66-745D6ABE1A4D}"/>
    <dgm:cxn modelId="{C21ED8F3-5744-43D7-9179-FD0E8B29FD5F}" type="presOf" srcId="{0A86A7FE-7A75-4DA0-BF9A-E30635AF95B4}" destId="{754EF2A2-A657-496B-9F53-0F0C98953B3A}" srcOrd="0" destOrd="0" presId="urn:microsoft.com/office/officeart/2018/5/layout/IconCircleLabelList"/>
    <dgm:cxn modelId="{4A55D538-A79F-48E6-B0A6-F5F9A5FD414D}" type="presParOf" srcId="{704CF794-1F37-417A-B42A-1D40D0940FAF}" destId="{E197609B-2A3C-4468-AD74-733154551A3E}" srcOrd="0" destOrd="0" presId="urn:microsoft.com/office/officeart/2018/5/layout/IconCircleLabelList"/>
    <dgm:cxn modelId="{7EDF9E08-8DC5-4E51-8E73-776238EC6445}" type="presParOf" srcId="{E197609B-2A3C-4468-AD74-733154551A3E}" destId="{B9D15514-D5D6-458F-B1F6-582A52C342C8}" srcOrd="0" destOrd="0" presId="urn:microsoft.com/office/officeart/2018/5/layout/IconCircleLabelList"/>
    <dgm:cxn modelId="{FDCD0ED9-7EAE-4376-B434-240FEF6B0C3B}" type="presParOf" srcId="{E197609B-2A3C-4468-AD74-733154551A3E}" destId="{53393E9C-596C-4A2F-9A3F-51242BEE5D81}" srcOrd="1" destOrd="0" presId="urn:microsoft.com/office/officeart/2018/5/layout/IconCircleLabelList"/>
    <dgm:cxn modelId="{25BB075A-B290-4D57-B8A8-C7BF47166BFF}" type="presParOf" srcId="{E197609B-2A3C-4468-AD74-733154551A3E}" destId="{803E32F2-6EEC-42F9-9BCB-A07038419593}" srcOrd="2" destOrd="0" presId="urn:microsoft.com/office/officeart/2018/5/layout/IconCircleLabelList"/>
    <dgm:cxn modelId="{E5C97D1E-C958-4667-ADD3-6BB0B95C7063}" type="presParOf" srcId="{E197609B-2A3C-4468-AD74-733154551A3E}" destId="{AC39F8E3-8383-4363-998B-6EF1EF8FD274}" srcOrd="3" destOrd="0" presId="urn:microsoft.com/office/officeart/2018/5/layout/IconCircleLabelList"/>
    <dgm:cxn modelId="{568237A9-086A-436A-913E-8F89766A80D6}" type="presParOf" srcId="{704CF794-1F37-417A-B42A-1D40D0940FAF}" destId="{2B58F55A-01AC-4E08-AC0A-A32EFE4634E3}" srcOrd="1" destOrd="0" presId="urn:microsoft.com/office/officeart/2018/5/layout/IconCircleLabelList"/>
    <dgm:cxn modelId="{710DF3A9-047D-4013-B336-670144281201}" type="presParOf" srcId="{704CF794-1F37-417A-B42A-1D40D0940FAF}" destId="{1E941981-A5DF-427E-A867-CF61A6F3C238}" srcOrd="2" destOrd="0" presId="urn:microsoft.com/office/officeart/2018/5/layout/IconCircleLabelList"/>
    <dgm:cxn modelId="{759D72FC-2B7F-40E5-BA16-0B6ED846C792}" type="presParOf" srcId="{1E941981-A5DF-427E-A867-CF61A6F3C238}" destId="{0449FF6A-9612-48D7-A2F7-86F24FFB5038}" srcOrd="0" destOrd="0" presId="urn:microsoft.com/office/officeart/2018/5/layout/IconCircleLabelList"/>
    <dgm:cxn modelId="{26E3CC4C-F65E-4B9D-9194-13D73480497B}" type="presParOf" srcId="{1E941981-A5DF-427E-A867-CF61A6F3C238}" destId="{33C6DE7F-391D-4171-AFA4-C031D397F67F}" srcOrd="1" destOrd="0" presId="urn:microsoft.com/office/officeart/2018/5/layout/IconCircleLabelList"/>
    <dgm:cxn modelId="{6A764BBB-1585-4828-809A-4EEFC8CA25FC}" type="presParOf" srcId="{1E941981-A5DF-427E-A867-CF61A6F3C238}" destId="{FF842BA8-C9BC-475B-A65E-33B4E84A5CEA}" srcOrd="2" destOrd="0" presId="urn:microsoft.com/office/officeart/2018/5/layout/IconCircleLabelList"/>
    <dgm:cxn modelId="{FE0AC82B-AC82-4474-B474-DF8B350C4368}" type="presParOf" srcId="{1E941981-A5DF-427E-A867-CF61A6F3C238}" destId="{754EF2A2-A657-496B-9F53-0F0C98953B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C88884C-D32C-4252-90B2-E9DCD9D87F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913A76-F549-4A1D-B9F9-EB38B98449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Faster delivery</a:t>
          </a:r>
          <a:endParaRPr lang="en-US" dirty="0"/>
        </a:p>
      </dgm:t>
    </dgm:pt>
    <dgm:pt modelId="{2247E684-D0E2-4F98-A3F7-654118B12339}" type="parTrans" cxnId="{D06BCD33-306F-459E-967C-C876381AB874}">
      <dgm:prSet/>
      <dgm:spPr/>
      <dgm:t>
        <a:bodyPr/>
        <a:lstStyle/>
        <a:p>
          <a:endParaRPr lang="en-US"/>
        </a:p>
      </dgm:t>
    </dgm:pt>
    <dgm:pt modelId="{48E4C443-74B4-4D4B-A227-5968331234E0}" type="sibTrans" cxnId="{D06BCD33-306F-459E-967C-C876381AB874}">
      <dgm:prSet/>
      <dgm:spPr/>
      <dgm:t>
        <a:bodyPr/>
        <a:lstStyle/>
        <a:p>
          <a:endParaRPr lang="en-US"/>
        </a:p>
      </dgm:t>
    </dgm:pt>
    <dgm:pt modelId="{CD1F2DD9-A24E-4A3F-B57E-6C0E7CBD32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Higher quality</a:t>
          </a:r>
          <a:endParaRPr lang="en-US" dirty="0"/>
        </a:p>
      </dgm:t>
    </dgm:pt>
    <dgm:pt modelId="{CAC04300-100F-4C30-B6C3-C28B37EE6CAA}" type="parTrans" cxnId="{B731AD5C-A8A1-43A5-AB0E-705919FD7DA3}">
      <dgm:prSet/>
      <dgm:spPr/>
      <dgm:t>
        <a:bodyPr/>
        <a:lstStyle/>
        <a:p>
          <a:endParaRPr lang="en-US"/>
        </a:p>
      </dgm:t>
    </dgm:pt>
    <dgm:pt modelId="{560F772D-4EF7-4A2F-B976-8FA077D16BC3}" type="sibTrans" cxnId="{B731AD5C-A8A1-43A5-AB0E-705919FD7DA3}">
      <dgm:prSet/>
      <dgm:spPr/>
      <dgm:t>
        <a:bodyPr/>
        <a:lstStyle/>
        <a:p>
          <a:endParaRPr lang="en-US"/>
        </a:p>
      </dgm:t>
    </dgm:pt>
    <dgm:pt modelId="{65A1230B-1612-42BC-8F97-10EF00A62E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Team collaboration</a:t>
          </a:r>
          <a:endParaRPr lang="en-US" dirty="0"/>
        </a:p>
      </dgm:t>
    </dgm:pt>
    <dgm:pt modelId="{9D734D67-CE69-482A-80E0-7DF8B38BBF4D}" type="parTrans" cxnId="{8EB19B10-048E-4A6C-A228-1B3175D4589C}">
      <dgm:prSet/>
      <dgm:spPr/>
      <dgm:t>
        <a:bodyPr/>
        <a:lstStyle/>
        <a:p>
          <a:endParaRPr lang="en-US"/>
        </a:p>
      </dgm:t>
    </dgm:pt>
    <dgm:pt modelId="{D50D9A90-4048-4525-9703-91CB05CD9176}" type="sibTrans" cxnId="{8EB19B10-048E-4A6C-A228-1B3175D4589C}">
      <dgm:prSet/>
      <dgm:spPr/>
      <dgm:t>
        <a:bodyPr/>
        <a:lstStyle/>
        <a:p>
          <a:endParaRPr lang="en-US"/>
        </a:p>
      </dgm:t>
    </dgm:pt>
    <dgm:pt modelId="{DF44F3FC-62F3-43FA-937F-C9BD26F5E7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Agile response to change</a:t>
          </a:r>
          <a:endParaRPr lang="en-US" dirty="0"/>
        </a:p>
      </dgm:t>
    </dgm:pt>
    <dgm:pt modelId="{7C638464-0211-46E5-ABE1-CCA74FAB1AF8}" type="parTrans" cxnId="{D7450670-05B3-4082-81EE-05DD70272BB4}">
      <dgm:prSet/>
      <dgm:spPr/>
      <dgm:t>
        <a:bodyPr/>
        <a:lstStyle/>
        <a:p>
          <a:endParaRPr lang="en-US"/>
        </a:p>
      </dgm:t>
    </dgm:pt>
    <dgm:pt modelId="{DFFF7461-1282-4BD0-8200-4A59C98746C4}" type="sibTrans" cxnId="{D7450670-05B3-4082-81EE-05DD70272BB4}">
      <dgm:prSet/>
      <dgm:spPr/>
      <dgm:t>
        <a:bodyPr/>
        <a:lstStyle/>
        <a:p>
          <a:endParaRPr lang="en-US"/>
        </a:p>
      </dgm:t>
    </dgm:pt>
    <dgm:pt modelId="{5F38F8EA-BABC-4A2B-BE98-D79DAC8383C3}" type="pres">
      <dgm:prSet presAssocID="{CC88884C-D32C-4252-90B2-E9DCD9D87FC4}" presName="root" presStyleCnt="0">
        <dgm:presLayoutVars>
          <dgm:dir/>
          <dgm:resizeHandles val="exact"/>
        </dgm:presLayoutVars>
      </dgm:prSet>
      <dgm:spPr/>
    </dgm:pt>
    <dgm:pt modelId="{B087DF6F-02D7-4E87-8950-681B8AC53BAC}" type="pres">
      <dgm:prSet presAssocID="{A7913A76-F549-4A1D-B9F9-EB38B9844994}" presName="compNode" presStyleCnt="0"/>
      <dgm:spPr/>
    </dgm:pt>
    <dgm:pt modelId="{F6B40D2B-5670-461C-ADEA-7FCB7FA9C808}" type="pres">
      <dgm:prSet presAssocID="{A7913A76-F549-4A1D-B9F9-EB38B9844994}" presName="iconBgRect" presStyleLbl="bgShp" presStyleIdx="0" presStyleCnt="4"/>
      <dgm:spPr/>
    </dgm:pt>
    <dgm:pt modelId="{C02CC69A-4E5B-418F-862A-F1C00046E1BF}" type="pres">
      <dgm:prSet presAssocID="{A7913A76-F549-4A1D-B9F9-EB38B98449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65ABF3F-C238-4171-B6E1-77BA58627007}" type="pres">
      <dgm:prSet presAssocID="{A7913A76-F549-4A1D-B9F9-EB38B9844994}" presName="spaceRect" presStyleCnt="0"/>
      <dgm:spPr/>
    </dgm:pt>
    <dgm:pt modelId="{E8BD529A-AB3E-4BEA-8578-48C43C6A32AC}" type="pres">
      <dgm:prSet presAssocID="{A7913A76-F549-4A1D-B9F9-EB38B9844994}" presName="textRect" presStyleLbl="revTx" presStyleIdx="0" presStyleCnt="4">
        <dgm:presLayoutVars>
          <dgm:chMax val="1"/>
          <dgm:chPref val="1"/>
        </dgm:presLayoutVars>
      </dgm:prSet>
      <dgm:spPr/>
    </dgm:pt>
    <dgm:pt modelId="{B92B45C4-3CF0-4989-9EA5-4391EC21E6E4}" type="pres">
      <dgm:prSet presAssocID="{48E4C443-74B4-4D4B-A227-5968331234E0}" presName="sibTrans" presStyleCnt="0"/>
      <dgm:spPr/>
    </dgm:pt>
    <dgm:pt modelId="{0207260E-1611-4144-A3FF-6F7DC765B4BD}" type="pres">
      <dgm:prSet presAssocID="{CD1F2DD9-A24E-4A3F-B57E-6C0E7CBD32A6}" presName="compNode" presStyleCnt="0"/>
      <dgm:spPr/>
    </dgm:pt>
    <dgm:pt modelId="{A2C6D824-19E3-48C2-848D-975F28912CA8}" type="pres">
      <dgm:prSet presAssocID="{CD1F2DD9-A24E-4A3F-B57E-6C0E7CBD32A6}" presName="iconBgRect" presStyleLbl="bgShp" presStyleIdx="1" presStyleCnt="4"/>
      <dgm:spPr/>
    </dgm:pt>
    <dgm:pt modelId="{C52ED31A-28C5-40CF-9C27-8460E36DDEDE}" type="pres">
      <dgm:prSet presAssocID="{CD1F2DD9-A24E-4A3F-B57E-6C0E7CBD32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C50C5657-FB98-49FE-8B71-F48BD4AB9357}" type="pres">
      <dgm:prSet presAssocID="{CD1F2DD9-A24E-4A3F-B57E-6C0E7CBD32A6}" presName="spaceRect" presStyleCnt="0"/>
      <dgm:spPr/>
    </dgm:pt>
    <dgm:pt modelId="{41DD60E6-63BF-4D61-A12F-89D4DD11B2EE}" type="pres">
      <dgm:prSet presAssocID="{CD1F2DD9-A24E-4A3F-B57E-6C0E7CBD32A6}" presName="textRect" presStyleLbl="revTx" presStyleIdx="1" presStyleCnt="4">
        <dgm:presLayoutVars>
          <dgm:chMax val="1"/>
          <dgm:chPref val="1"/>
        </dgm:presLayoutVars>
      </dgm:prSet>
      <dgm:spPr/>
    </dgm:pt>
    <dgm:pt modelId="{8FFA61AF-01BC-46E1-A879-F9B16E5F4BA5}" type="pres">
      <dgm:prSet presAssocID="{560F772D-4EF7-4A2F-B976-8FA077D16BC3}" presName="sibTrans" presStyleCnt="0"/>
      <dgm:spPr/>
    </dgm:pt>
    <dgm:pt modelId="{867273B8-C587-4C28-BE7B-7F0EB112DD39}" type="pres">
      <dgm:prSet presAssocID="{65A1230B-1612-42BC-8F97-10EF00A62E01}" presName="compNode" presStyleCnt="0"/>
      <dgm:spPr/>
    </dgm:pt>
    <dgm:pt modelId="{9382887D-E762-4197-93F6-90D414A91F6E}" type="pres">
      <dgm:prSet presAssocID="{65A1230B-1612-42BC-8F97-10EF00A62E01}" presName="iconBgRect" presStyleLbl="bgShp" presStyleIdx="2" presStyleCnt="4"/>
      <dgm:spPr/>
    </dgm:pt>
    <dgm:pt modelId="{7C00627F-2935-4C91-8063-E2DDC6A6EE04}" type="pres">
      <dgm:prSet presAssocID="{65A1230B-1612-42BC-8F97-10EF00A62E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FBB1E41-D20A-4F06-8891-6D6ACBCA060C}" type="pres">
      <dgm:prSet presAssocID="{65A1230B-1612-42BC-8F97-10EF00A62E01}" presName="spaceRect" presStyleCnt="0"/>
      <dgm:spPr/>
    </dgm:pt>
    <dgm:pt modelId="{9A035506-24D7-42DB-A61F-0E1622F08CDC}" type="pres">
      <dgm:prSet presAssocID="{65A1230B-1612-42BC-8F97-10EF00A62E01}" presName="textRect" presStyleLbl="revTx" presStyleIdx="2" presStyleCnt="4">
        <dgm:presLayoutVars>
          <dgm:chMax val="1"/>
          <dgm:chPref val="1"/>
        </dgm:presLayoutVars>
      </dgm:prSet>
      <dgm:spPr/>
    </dgm:pt>
    <dgm:pt modelId="{6F3C6709-399D-4D76-A11C-777B386ADFB5}" type="pres">
      <dgm:prSet presAssocID="{D50D9A90-4048-4525-9703-91CB05CD9176}" presName="sibTrans" presStyleCnt="0"/>
      <dgm:spPr/>
    </dgm:pt>
    <dgm:pt modelId="{27A42192-CC91-463D-AFA2-29659D3CF9B8}" type="pres">
      <dgm:prSet presAssocID="{DF44F3FC-62F3-43FA-937F-C9BD26F5E73D}" presName="compNode" presStyleCnt="0"/>
      <dgm:spPr/>
    </dgm:pt>
    <dgm:pt modelId="{D88D7972-7625-4A00-80C0-D79A49A111D0}" type="pres">
      <dgm:prSet presAssocID="{DF44F3FC-62F3-43FA-937F-C9BD26F5E73D}" presName="iconBgRect" presStyleLbl="bgShp" presStyleIdx="3" presStyleCnt="4"/>
      <dgm:spPr/>
    </dgm:pt>
    <dgm:pt modelId="{F58763C7-D02A-4249-85F4-855D0558FB30}" type="pres">
      <dgm:prSet presAssocID="{DF44F3FC-62F3-43FA-937F-C9BD26F5E7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1FE9E7ED-0587-4C21-8F12-4FCA15D5E0EC}" type="pres">
      <dgm:prSet presAssocID="{DF44F3FC-62F3-43FA-937F-C9BD26F5E73D}" presName="spaceRect" presStyleCnt="0"/>
      <dgm:spPr/>
    </dgm:pt>
    <dgm:pt modelId="{078CDE3A-B616-4E0C-A92E-F510F4BF455D}" type="pres">
      <dgm:prSet presAssocID="{DF44F3FC-62F3-43FA-937F-C9BD26F5E7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B19B10-048E-4A6C-A228-1B3175D4589C}" srcId="{CC88884C-D32C-4252-90B2-E9DCD9D87FC4}" destId="{65A1230B-1612-42BC-8F97-10EF00A62E01}" srcOrd="2" destOrd="0" parTransId="{9D734D67-CE69-482A-80E0-7DF8B38BBF4D}" sibTransId="{D50D9A90-4048-4525-9703-91CB05CD9176}"/>
    <dgm:cxn modelId="{D06BCD33-306F-459E-967C-C876381AB874}" srcId="{CC88884C-D32C-4252-90B2-E9DCD9D87FC4}" destId="{A7913A76-F549-4A1D-B9F9-EB38B9844994}" srcOrd="0" destOrd="0" parTransId="{2247E684-D0E2-4F98-A3F7-654118B12339}" sibTransId="{48E4C443-74B4-4D4B-A227-5968331234E0}"/>
    <dgm:cxn modelId="{B731AD5C-A8A1-43A5-AB0E-705919FD7DA3}" srcId="{CC88884C-D32C-4252-90B2-E9DCD9D87FC4}" destId="{CD1F2DD9-A24E-4A3F-B57E-6C0E7CBD32A6}" srcOrd="1" destOrd="0" parTransId="{CAC04300-100F-4C30-B6C3-C28B37EE6CAA}" sibTransId="{560F772D-4EF7-4A2F-B976-8FA077D16BC3}"/>
    <dgm:cxn modelId="{68426769-7446-40B3-AF90-AF90E5776DB2}" type="presOf" srcId="{65A1230B-1612-42BC-8F97-10EF00A62E01}" destId="{9A035506-24D7-42DB-A61F-0E1622F08CDC}" srcOrd="0" destOrd="0" presId="urn:microsoft.com/office/officeart/2018/5/layout/IconCircleLabelList"/>
    <dgm:cxn modelId="{FD99B86B-E3B0-48F6-A2DF-449B5CC45DE3}" type="presOf" srcId="{A7913A76-F549-4A1D-B9F9-EB38B9844994}" destId="{E8BD529A-AB3E-4BEA-8578-48C43C6A32AC}" srcOrd="0" destOrd="0" presId="urn:microsoft.com/office/officeart/2018/5/layout/IconCircleLabelList"/>
    <dgm:cxn modelId="{E3FCD16B-613F-412F-98D0-FCA5834043FA}" type="presOf" srcId="{DF44F3FC-62F3-43FA-937F-C9BD26F5E73D}" destId="{078CDE3A-B616-4E0C-A92E-F510F4BF455D}" srcOrd="0" destOrd="0" presId="urn:microsoft.com/office/officeart/2018/5/layout/IconCircleLabelList"/>
    <dgm:cxn modelId="{D7450670-05B3-4082-81EE-05DD70272BB4}" srcId="{CC88884C-D32C-4252-90B2-E9DCD9D87FC4}" destId="{DF44F3FC-62F3-43FA-937F-C9BD26F5E73D}" srcOrd="3" destOrd="0" parTransId="{7C638464-0211-46E5-ABE1-CCA74FAB1AF8}" sibTransId="{DFFF7461-1282-4BD0-8200-4A59C98746C4}"/>
    <dgm:cxn modelId="{0FB4C7BE-C6A3-443A-8074-5B4672A9C1CC}" type="presOf" srcId="{CC88884C-D32C-4252-90B2-E9DCD9D87FC4}" destId="{5F38F8EA-BABC-4A2B-BE98-D79DAC8383C3}" srcOrd="0" destOrd="0" presId="urn:microsoft.com/office/officeart/2018/5/layout/IconCircleLabelList"/>
    <dgm:cxn modelId="{F2D431D6-02F3-4C61-9CE5-7F8D77434AFA}" type="presOf" srcId="{CD1F2DD9-A24E-4A3F-B57E-6C0E7CBD32A6}" destId="{41DD60E6-63BF-4D61-A12F-89D4DD11B2EE}" srcOrd="0" destOrd="0" presId="urn:microsoft.com/office/officeart/2018/5/layout/IconCircleLabelList"/>
    <dgm:cxn modelId="{970C49E7-260F-4481-BB7C-55049693D626}" type="presParOf" srcId="{5F38F8EA-BABC-4A2B-BE98-D79DAC8383C3}" destId="{B087DF6F-02D7-4E87-8950-681B8AC53BAC}" srcOrd="0" destOrd="0" presId="urn:microsoft.com/office/officeart/2018/5/layout/IconCircleLabelList"/>
    <dgm:cxn modelId="{5A8BA02F-298A-4E18-A6CF-BA5C4E1D3964}" type="presParOf" srcId="{B087DF6F-02D7-4E87-8950-681B8AC53BAC}" destId="{F6B40D2B-5670-461C-ADEA-7FCB7FA9C808}" srcOrd="0" destOrd="0" presId="urn:microsoft.com/office/officeart/2018/5/layout/IconCircleLabelList"/>
    <dgm:cxn modelId="{0D328A4A-8AF7-4ABB-B147-64FE201EE115}" type="presParOf" srcId="{B087DF6F-02D7-4E87-8950-681B8AC53BAC}" destId="{C02CC69A-4E5B-418F-862A-F1C00046E1BF}" srcOrd="1" destOrd="0" presId="urn:microsoft.com/office/officeart/2018/5/layout/IconCircleLabelList"/>
    <dgm:cxn modelId="{3DEB6C7D-CFA5-4F23-88F1-03698A38AA59}" type="presParOf" srcId="{B087DF6F-02D7-4E87-8950-681B8AC53BAC}" destId="{165ABF3F-C238-4171-B6E1-77BA58627007}" srcOrd="2" destOrd="0" presId="urn:microsoft.com/office/officeart/2018/5/layout/IconCircleLabelList"/>
    <dgm:cxn modelId="{977544F9-93D5-49D4-AD3E-740AABDBF0AF}" type="presParOf" srcId="{B087DF6F-02D7-4E87-8950-681B8AC53BAC}" destId="{E8BD529A-AB3E-4BEA-8578-48C43C6A32AC}" srcOrd="3" destOrd="0" presId="urn:microsoft.com/office/officeart/2018/5/layout/IconCircleLabelList"/>
    <dgm:cxn modelId="{B9E4F907-9431-4695-8740-C2D07085786F}" type="presParOf" srcId="{5F38F8EA-BABC-4A2B-BE98-D79DAC8383C3}" destId="{B92B45C4-3CF0-4989-9EA5-4391EC21E6E4}" srcOrd="1" destOrd="0" presId="urn:microsoft.com/office/officeart/2018/5/layout/IconCircleLabelList"/>
    <dgm:cxn modelId="{94108990-5120-4CA1-8AF4-EBFA7010D9AD}" type="presParOf" srcId="{5F38F8EA-BABC-4A2B-BE98-D79DAC8383C3}" destId="{0207260E-1611-4144-A3FF-6F7DC765B4BD}" srcOrd="2" destOrd="0" presId="urn:microsoft.com/office/officeart/2018/5/layout/IconCircleLabelList"/>
    <dgm:cxn modelId="{DC8334C0-1519-4B06-94C5-5067209A3A8D}" type="presParOf" srcId="{0207260E-1611-4144-A3FF-6F7DC765B4BD}" destId="{A2C6D824-19E3-48C2-848D-975F28912CA8}" srcOrd="0" destOrd="0" presId="urn:microsoft.com/office/officeart/2018/5/layout/IconCircleLabelList"/>
    <dgm:cxn modelId="{A2503B93-F567-421D-A0E1-74E25E01510F}" type="presParOf" srcId="{0207260E-1611-4144-A3FF-6F7DC765B4BD}" destId="{C52ED31A-28C5-40CF-9C27-8460E36DDEDE}" srcOrd="1" destOrd="0" presId="urn:microsoft.com/office/officeart/2018/5/layout/IconCircleLabelList"/>
    <dgm:cxn modelId="{E1E56AE5-0AA1-4819-AD34-58E792963E09}" type="presParOf" srcId="{0207260E-1611-4144-A3FF-6F7DC765B4BD}" destId="{C50C5657-FB98-49FE-8B71-F48BD4AB9357}" srcOrd="2" destOrd="0" presId="urn:microsoft.com/office/officeart/2018/5/layout/IconCircleLabelList"/>
    <dgm:cxn modelId="{45CF22C6-674C-460E-BE3D-BF380A9C80EA}" type="presParOf" srcId="{0207260E-1611-4144-A3FF-6F7DC765B4BD}" destId="{41DD60E6-63BF-4D61-A12F-89D4DD11B2EE}" srcOrd="3" destOrd="0" presId="urn:microsoft.com/office/officeart/2018/5/layout/IconCircleLabelList"/>
    <dgm:cxn modelId="{342E48B2-4400-4FBF-8BAA-E34BA3A4B3D9}" type="presParOf" srcId="{5F38F8EA-BABC-4A2B-BE98-D79DAC8383C3}" destId="{8FFA61AF-01BC-46E1-A879-F9B16E5F4BA5}" srcOrd="3" destOrd="0" presId="urn:microsoft.com/office/officeart/2018/5/layout/IconCircleLabelList"/>
    <dgm:cxn modelId="{606A894D-5A1D-4D11-B9E1-034515345383}" type="presParOf" srcId="{5F38F8EA-BABC-4A2B-BE98-D79DAC8383C3}" destId="{867273B8-C587-4C28-BE7B-7F0EB112DD39}" srcOrd="4" destOrd="0" presId="urn:microsoft.com/office/officeart/2018/5/layout/IconCircleLabelList"/>
    <dgm:cxn modelId="{F03747E5-8369-483A-88B1-58011A05A211}" type="presParOf" srcId="{867273B8-C587-4C28-BE7B-7F0EB112DD39}" destId="{9382887D-E762-4197-93F6-90D414A91F6E}" srcOrd="0" destOrd="0" presId="urn:microsoft.com/office/officeart/2018/5/layout/IconCircleLabelList"/>
    <dgm:cxn modelId="{CFA2130E-C092-42AB-A24A-4B5CF44ED36D}" type="presParOf" srcId="{867273B8-C587-4C28-BE7B-7F0EB112DD39}" destId="{7C00627F-2935-4C91-8063-E2DDC6A6EE04}" srcOrd="1" destOrd="0" presId="urn:microsoft.com/office/officeart/2018/5/layout/IconCircleLabelList"/>
    <dgm:cxn modelId="{79FAD15C-569A-4EC4-A182-9D6619C0EF87}" type="presParOf" srcId="{867273B8-C587-4C28-BE7B-7F0EB112DD39}" destId="{3FBB1E41-D20A-4F06-8891-6D6ACBCA060C}" srcOrd="2" destOrd="0" presId="urn:microsoft.com/office/officeart/2018/5/layout/IconCircleLabelList"/>
    <dgm:cxn modelId="{2D01A0A8-F252-4C6C-AC70-26072C2D179E}" type="presParOf" srcId="{867273B8-C587-4C28-BE7B-7F0EB112DD39}" destId="{9A035506-24D7-42DB-A61F-0E1622F08CDC}" srcOrd="3" destOrd="0" presId="urn:microsoft.com/office/officeart/2018/5/layout/IconCircleLabelList"/>
    <dgm:cxn modelId="{4B65E462-8291-42A8-965B-171E71E237A9}" type="presParOf" srcId="{5F38F8EA-BABC-4A2B-BE98-D79DAC8383C3}" destId="{6F3C6709-399D-4D76-A11C-777B386ADFB5}" srcOrd="5" destOrd="0" presId="urn:microsoft.com/office/officeart/2018/5/layout/IconCircleLabelList"/>
    <dgm:cxn modelId="{632659D3-28AF-49CF-BE2C-C6A59B2511E6}" type="presParOf" srcId="{5F38F8EA-BABC-4A2B-BE98-D79DAC8383C3}" destId="{27A42192-CC91-463D-AFA2-29659D3CF9B8}" srcOrd="6" destOrd="0" presId="urn:microsoft.com/office/officeart/2018/5/layout/IconCircleLabelList"/>
    <dgm:cxn modelId="{2E7AFAE5-FF91-4F9C-A698-12FC21A7028A}" type="presParOf" srcId="{27A42192-CC91-463D-AFA2-29659D3CF9B8}" destId="{D88D7972-7625-4A00-80C0-D79A49A111D0}" srcOrd="0" destOrd="0" presId="urn:microsoft.com/office/officeart/2018/5/layout/IconCircleLabelList"/>
    <dgm:cxn modelId="{66DCCF94-1502-4E47-9FD1-1D5E7D87167F}" type="presParOf" srcId="{27A42192-CC91-463D-AFA2-29659D3CF9B8}" destId="{F58763C7-D02A-4249-85F4-855D0558FB30}" srcOrd="1" destOrd="0" presId="urn:microsoft.com/office/officeart/2018/5/layout/IconCircleLabelList"/>
    <dgm:cxn modelId="{4537551C-D9CA-4258-8D90-7573CB249F29}" type="presParOf" srcId="{27A42192-CC91-463D-AFA2-29659D3CF9B8}" destId="{1FE9E7ED-0587-4C21-8F12-4FCA15D5E0EC}" srcOrd="2" destOrd="0" presId="urn:microsoft.com/office/officeart/2018/5/layout/IconCircleLabelList"/>
    <dgm:cxn modelId="{1AA3F144-98BB-496E-B2E6-4733BECF5395}" type="presParOf" srcId="{27A42192-CC91-463D-AFA2-29659D3CF9B8}" destId="{078CDE3A-B616-4E0C-A92E-F510F4BF45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B2C0C8-E189-4694-8F2E-641B5264D6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172299-AA95-4E08-9E62-DA8FE4BEDA05}">
      <dgm:prSet/>
      <dgm:spPr/>
      <dgm:t>
        <a:bodyPr/>
        <a:lstStyle/>
        <a:p>
          <a:pPr>
            <a:defRPr cap="all"/>
          </a:pPr>
          <a:r>
            <a:rPr lang="en-US" dirty="0"/>
            <a:t>Used by BBC, Google, Spotify</a:t>
          </a:r>
        </a:p>
      </dgm:t>
    </dgm:pt>
    <dgm:pt modelId="{A167D48A-4F85-4F3A-A9F7-E56E6924D263}" type="parTrans" cxnId="{D8897BB9-D939-4968-ACF3-A7F6EA3A1276}">
      <dgm:prSet/>
      <dgm:spPr/>
      <dgm:t>
        <a:bodyPr/>
        <a:lstStyle/>
        <a:p>
          <a:endParaRPr lang="en-US"/>
        </a:p>
      </dgm:t>
    </dgm:pt>
    <dgm:pt modelId="{7B84DE9B-22F7-4EC9-8ACA-3419CEF72E09}" type="sibTrans" cxnId="{D8897BB9-D939-4968-ACF3-A7F6EA3A1276}">
      <dgm:prSet/>
      <dgm:spPr/>
      <dgm:t>
        <a:bodyPr/>
        <a:lstStyle/>
        <a:p>
          <a:endParaRPr lang="en-US"/>
        </a:p>
      </dgm:t>
    </dgm:pt>
    <dgm:pt modelId="{448F0542-33D8-414B-888E-E0BB5E5454C8}">
      <dgm:prSet/>
      <dgm:spPr/>
      <dgm:t>
        <a:bodyPr/>
        <a:lstStyle/>
        <a:p>
          <a:pPr>
            <a:defRPr cap="all"/>
          </a:pPr>
          <a:r>
            <a:rPr lang="en-US" dirty="0"/>
            <a:t>Improves product development</a:t>
          </a:r>
        </a:p>
      </dgm:t>
    </dgm:pt>
    <dgm:pt modelId="{F177E722-06E2-4448-A039-D60B1AC7C44D}" type="parTrans" cxnId="{6E2258B1-AFF2-4BD7-BBBC-227D4EFA02A7}">
      <dgm:prSet/>
      <dgm:spPr/>
      <dgm:t>
        <a:bodyPr/>
        <a:lstStyle/>
        <a:p>
          <a:endParaRPr lang="en-US"/>
        </a:p>
      </dgm:t>
    </dgm:pt>
    <dgm:pt modelId="{3E7A1511-66BF-477D-9532-413A998C3C5E}" type="sibTrans" cxnId="{6E2258B1-AFF2-4BD7-BBBC-227D4EFA02A7}">
      <dgm:prSet/>
      <dgm:spPr/>
      <dgm:t>
        <a:bodyPr/>
        <a:lstStyle/>
        <a:p>
          <a:endParaRPr lang="en-US"/>
        </a:p>
      </dgm:t>
    </dgm:pt>
    <dgm:pt modelId="{1C37345E-BBD0-4F41-B9EC-72E1E1A91022}" type="pres">
      <dgm:prSet presAssocID="{56B2C0C8-E189-4694-8F2E-641B5264D68C}" presName="root" presStyleCnt="0">
        <dgm:presLayoutVars>
          <dgm:dir/>
          <dgm:resizeHandles val="exact"/>
        </dgm:presLayoutVars>
      </dgm:prSet>
      <dgm:spPr/>
    </dgm:pt>
    <dgm:pt modelId="{B15A3135-5D32-4AFE-A7BF-3075A901C6BD}" type="pres">
      <dgm:prSet presAssocID="{64172299-AA95-4E08-9E62-DA8FE4BEDA05}" presName="compNode" presStyleCnt="0"/>
      <dgm:spPr/>
    </dgm:pt>
    <dgm:pt modelId="{9D120647-1A7F-45C3-9156-503C1561D21F}" type="pres">
      <dgm:prSet presAssocID="{64172299-AA95-4E08-9E62-DA8FE4BEDA05}" presName="iconBgRect" presStyleLbl="bgShp" presStyleIdx="0" presStyleCnt="2"/>
      <dgm:spPr/>
    </dgm:pt>
    <dgm:pt modelId="{B9DF7D8E-EB2B-4DA7-BB8F-DE8EFE750F83}" type="pres">
      <dgm:prSet presAssocID="{64172299-AA95-4E08-9E62-DA8FE4BEDA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93CD88E-C42E-4980-B874-08749FB87125}" type="pres">
      <dgm:prSet presAssocID="{64172299-AA95-4E08-9E62-DA8FE4BEDA05}" presName="spaceRect" presStyleCnt="0"/>
      <dgm:spPr/>
    </dgm:pt>
    <dgm:pt modelId="{0B7FD200-3301-4636-ABAA-0E2E4901A830}" type="pres">
      <dgm:prSet presAssocID="{64172299-AA95-4E08-9E62-DA8FE4BEDA05}" presName="textRect" presStyleLbl="revTx" presStyleIdx="0" presStyleCnt="2">
        <dgm:presLayoutVars>
          <dgm:chMax val="1"/>
          <dgm:chPref val="1"/>
        </dgm:presLayoutVars>
      </dgm:prSet>
      <dgm:spPr/>
    </dgm:pt>
    <dgm:pt modelId="{2AE3BCE3-80A9-4080-B91C-EBF09644B858}" type="pres">
      <dgm:prSet presAssocID="{7B84DE9B-22F7-4EC9-8ACA-3419CEF72E09}" presName="sibTrans" presStyleCnt="0"/>
      <dgm:spPr/>
    </dgm:pt>
    <dgm:pt modelId="{A91962D3-A295-4D3F-BE44-F94CDC69C4E4}" type="pres">
      <dgm:prSet presAssocID="{448F0542-33D8-414B-888E-E0BB5E5454C8}" presName="compNode" presStyleCnt="0"/>
      <dgm:spPr/>
    </dgm:pt>
    <dgm:pt modelId="{44B49E16-CFF4-4B75-A3A6-C96EAC0D2585}" type="pres">
      <dgm:prSet presAssocID="{448F0542-33D8-414B-888E-E0BB5E5454C8}" presName="iconBgRect" presStyleLbl="bgShp" presStyleIdx="1" presStyleCnt="2"/>
      <dgm:spPr/>
    </dgm:pt>
    <dgm:pt modelId="{AAA6821E-5E45-4D1B-B33C-2D6C786AF716}" type="pres">
      <dgm:prSet presAssocID="{448F0542-33D8-414B-888E-E0BB5E5454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BDA1876-FB56-413F-8CC2-86922109AED7}" type="pres">
      <dgm:prSet presAssocID="{448F0542-33D8-414B-888E-E0BB5E5454C8}" presName="spaceRect" presStyleCnt="0"/>
      <dgm:spPr/>
    </dgm:pt>
    <dgm:pt modelId="{9A06B249-0A84-4ED8-8D3F-D890622BEA12}" type="pres">
      <dgm:prSet presAssocID="{448F0542-33D8-414B-888E-E0BB5E5454C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904B07-9133-470B-9BA0-364292918A4C}" type="presOf" srcId="{64172299-AA95-4E08-9E62-DA8FE4BEDA05}" destId="{0B7FD200-3301-4636-ABAA-0E2E4901A830}" srcOrd="0" destOrd="0" presId="urn:microsoft.com/office/officeart/2018/5/layout/IconCircleLabelList"/>
    <dgm:cxn modelId="{0FA5140B-D1C9-401D-9EB9-8A9AB8631B42}" type="presOf" srcId="{448F0542-33D8-414B-888E-E0BB5E5454C8}" destId="{9A06B249-0A84-4ED8-8D3F-D890622BEA12}" srcOrd="0" destOrd="0" presId="urn:microsoft.com/office/officeart/2018/5/layout/IconCircleLabelList"/>
    <dgm:cxn modelId="{6E2258B1-AFF2-4BD7-BBBC-227D4EFA02A7}" srcId="{56B2C0C8-E189-4694-8F2E-641B5264D68C}" destId="{448F0542-33D8-414B-888E-E0BB5E5454C8}" srcOrd="1" destOrd="0" parTransId="{F177E722-06E2-4448-A039-D60B1AC7C44D}" sibTransId="{3E7A1511-66BF-477D-9532-413A998C3C5E}"/>
    <dgm:cxn modelId="{D8897BB9-D939-4968-ACF3-A7F6EA3A1276}" srcId="{56B2C0C8-E189-4694-8F2E-641B5264D68C}" destId="{64172299-AA95-4E08-9E62-DA8FE4BEDA05}" srcOrd="0" destOrd="0" parTransId="{A167D48A-4F85-4F3A-A9F7-E56E6924D263}" sibTransId="{7B84DE9B-22F7-4EC9-8ACA-3419CEF72E09}"/>
    <dgm:cxn modelId="{41D59FF1-EE31-47A9-9215-5A85601BC3BA}" type="presOf" srcId="{56B2C0C8-E189-4694-8F2E-641B5264D68C}" destId="{1C37345E-BBD0-4F41-B9EC-72E1E1A91022}" srcOrd="0" destOrd="0" presId="urn:microsoft.com/office/officeart/2018/5/layout/IconCircleLabelList"/>
    <dgm:cxn modelId="{047040B8-3499-41BC-8F7F-01C08CEBB791}" type="presParOf" srcId="{1C37345E-BBD0-4F41-B9EC-72E1E1A91022}" destId="{B15A3135-5D32-4AFE-A7BF-3075A901C6BD}" srcOrd="0" destOrd="0" presId="urn:microsoft.com/office/officeart/2018/5/layout/IconCircleLabelList"/>
    <dgm:cxn modelId="{E1D7CBEE-51CB-4D34-8A48-B729F2E6127C}" type="presParOf" srcId="{B15A3135-5D32-4AFE-A7BF-3075A901C6BD}" destId="{9D120647-1A7F-45C3-9156-503C1561D21F}" srcOrd="0" destOrd="0" presId="urn:microsoft.com/office/officeart/2018/5/layout/IconCircleLabelList"/>
    <dgm:cxn modelId="{B22B837F-11B2-482D-A48C-29918DFDFDFD}" type="presParOf" srcId="{B15A3135-5D32-4AFE-A7BF-3075A901C6BD}" destId="{B9DF7D8E-EB2B-4DA7-BB8F-DE8EFE750F83}" srcOrd="1" destOrd="0" presId="urn:microsoft.com/office/officeart/2018/5/layout/IconCircleLabelList"/>
    <dgm:cxn modelId="{330847B4-7667-4C69-8CF4-1EAD89C40FFA}" type="presParOf" srcId="{B15A3135-5D32-4AFE-A7BF-3075A901C6BD}" destId="{A93CD88E-C42E-4980-B874-08749FB87125}" srcOrd="2" destOrd="0" presId="urn:microsoft.com/office/officeart/2018/5/layout/IconCircleLabelList"/>
    <dgm:cxn modelId="{FF845307-E630-41AE-B131-E4E06226E904}" type="presParOf" srcId="{B15A3135-5D32-4AFE-A7BF-3075A901C6BD}" destId="{0B7FD200-3301-4636-ABAA-0E2E4901A830}" srcOrd="3" destOrd="0" presId="urn:microsoft.com/office/officeart/2018/5/layout/IconCircleLabelList"/>
    <dgm:cxn modelId="{F25E5443-3116-4800-8E58-ACEA47BBF7F2}" type="presParOf" srcId="{1C37345E-BBD0-4F41-B9EC-72E1E1A91022}" destId="{2AE3BCE3-80A9-4080-B91C-EBF09644B858}" srcOrd="1" destOrd="0" presId="urn:microsoft.com/office/officeart/2018/5/layout/IconCircleLabelList"/>
    <dgm:cxn modelId="{B461AC69-DCF2-4699-9C7E-4EB9F589FF7F}" type="presParOf" srcId="{1C37345E-BBD0-4F41-B9EC-72E1E1A91022}" destId="{A91962D3-A295-4D3F-BE44-F94CDC69C4E4}" srcOrd="2" destOrd="0" presId="urn:microsoft.com/office/officeart/2018/5/layout/IconCircleLabelList"/>
    <dgm:cxn modelId="{F5577B47-FF98-4954-BBC5-615806DFE96C}" type="presParOf" srcId="{A91962D3-A295-4D3F-BE44-F94CDC69C4E4}" destId="{44B49E16-CFF4-4B75-A3A6-C96EAC0D2585}" srcOrd="0" destOrd="0" presId="urn:microsoft.com/office/officeart/2018/5/layout/IconCircleLabelList"/>
    <dgm:cxn modelId="{0D171C29-DD27-4A14-A10F-07BC599D0182}" type="presParOf" srcId="{A91962D3-A295-4D3F-BE44-F94CDC69C4E4}" destId="{AAA6821E-5E45-4D1B-B33C-2D6C786AF716}" srcOrd="1" destOrd="0" presId="urn:microsoft.com/office/officeart/2018/5/layout/IconCircleLabelList"/>
    <dgm:cxn modelId="{690AA7C5-4A28-40D2-A259-CE608C24F80A}" type="presParOf" srcId="{A91962D3-A295-4D3F-BE44-F94CDC69C4E4}" destId="{6BDA1876-FB56-413F-8CC2-86922109AED7}" srcOrd="2" destOrd="0" presId="urn:microsoft.com/office/officeart/2018/5/layout/IconCircleLabelList"/>
    <dgm:cxn modelId="{CEC9333B-C961-4D6A-A66C-C01D4AE05EC7}" type="presParOf" srcId="{A91962D3-A295-4D3F-BE44-F94CDC69C4E4}" destId="{9A06B249-0A84-4ED8-8D3F-D890622BEA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56C3DA7-9B61-408C-9ADA-F4798EA43D5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A8DD89-A8B3-4B6F-8D64-24D3D517CD04}">
      <dgm:prSet/>
      <dgm:spPr/>
      <dgm:t>
        <a:bodyPr/>
        <a:lstStyle/>
        <a:p>
          <a:r>
            <a:rPr lang="en-US"/>
            <a:t>Spotify: Uses Squad-based structure aligned with Scrum principles.</a:t>
          </a:r>
        </a:p>
      </dgm:t>
    </dgm:pt>
    <dgm:pt modelId="{18D3C18D-3F35-470C-AF2C-AE660434E5AA}" type="parTrans" cxnId="{55C9F93E-DF87-4E9C-B258-152E50EF2019}">
      <dgm:prSet/>
      <dgm:spPr/>
      <dgm:t>
        <a:bodyPr/>
        <a:lstStyle/>
        <a:p>
          <a:endParaRPr lang="en-US"/>
        </a:p>
      </dgm:t>
    </dgm:pt>
    <dgm:pt modelId="{B2F27D0A-8B6F-4DB5-A991-FB1298F7850F}" type="sibTrans" cxnId="{55C9F93E-DF87-4E9C-B258-152E50EF2019}">
      <dgm:prSet/>
      <dgm:spPr/>
      <dgm:t>
        <a:bodyPr/>
        <a:lstStyle/>
        <a:p>
          <a:endParaRPr lang="en-US"/>
        </a:p>
      </dgm:t>
    </dgm:pt>
    <dgm:pt modelId="{76F8E43B-9C45-40A7-B190-205B16662268}">
      <dgm:prSet/>
      <dgm:spPr/>
      <dgm:t>
        <a:bodyPr/>
        <a:lstStyle/>
        <a:p>
          <a:r>
            <a:rPr lang="en-US"/>
            <a:t>Google: Applies Scrum in development of AI and mobile apps.</a:t>
          </a:r>
        </a:p>
      </dgm:t>
    </dgm:pt>
    <dgm:pt modelId="{6C81419C-F220-4700-B3F4-8055496B3C70}" type="parTrans" cxnId="{58586EE0-F088-4DC4-83DE-DB92245D9571}">
      <dgm:prSet/>
      <dgm:spPr/>
      <dgm:t>
        <a:bodyPr/>
        <a:lstStyle/>
        <a:p>
          <a:endParaRPr lang="en-US"/>
        </a:p>
      </dgm:t>
    </dgm:pt>
    <dgm:pt modelId="{273E4D38-39C0-4724-A8CF-CE2160B7B065}" type="sibTrans" cxnId="{58586EE0-F088-4DC4-83DE-DB92245D9571}">
      <dgm:prSet/>
      <dgm:spPr/>
      <dgm:t>
        <a:bodyPr/>
        <a:lstStyle/>
        <a:p>
          <a:endParaRPr lang="en-US"/>
        </a:p>
      </dgm:t>
    </dgm:pt>
    <dgm:pt modelId="{4B20AA16-03D6-4D74-90B5-1388E6EC6F4B}">
      <dgm:prSet/>
      <dgm:spPr/>
      <dgm:t>
        <a:bodyPr/>
        <a:lstStyle/>
        <a:p>
          <a:r>
            <a:rPr lang="en-US"/>
            <a:t>BBC: Adopted Scrum for rapid development and product delivery.</a:t>
          </a:r>
        </a:p>
      </dgm:t>
    </dgm:pt>
    <dgm:pt modelId="{ED83840E-EDE8-4B96-A1D7-DD0722417F7F}" type="parTrans" cxnId="{3DCA73D6-D4C8-4865-9620-3DEF527CB24D}">
      <dgm:prSet/>
      <dgm:spPr/>
      <dgm:t>
        <a:bodyPr/>
        <a:lstStyle/>
        <a:p>
          <a:endParaRPr lang="en-US"/>
        </a:p>
      </dgm:t>
    </dgm:pt>
    <dgm:pt modelId="{A14D35B2-2807-488A-94EE-7F7B97176B75}" type="sibTrans" cxnId="{3DCA73D6-D4C8-4865-9620-3DEF527CB24D}">
      <dgm:prSet/>
      <dgm:spPr/>
      <dgm:t>
        <a:bodyPr/>
        <a:lstStyle/>
        <a:p>
          <a:endParaRPr lang="en-US"/>
        </a:p>
      </dgm:t>
    </dgm:pt>
    <dgm:pt modelId="{2C9167EF-34B5-4ED8-B3A2-0C322C9363C2}" type="pres">
      <dgm:prSet presAssocID="{356C3DA7-9B61-408C-9ADA-F4798EA43D52}" presName="diagram" presStyleCnt="0">
        <dgm:presLayoutVars>
          <dgm:dir/>
          <dgm:resizeHandles val="exact"/>
        </dgm:presLayoutVars>
      </dgm:prSet>
      <dgm:spPr/>
    </dgm:pt>
    <dgm:pt modelId="{C559BA94-0388-46E4-A5A2-227BA319B83F}" type="pres">
      <dgm:prSet presAssocID="{A6A8DD89-A8B3-4B6F-8D64-24D3D517CD04}" presName="node" presStyleLbl="node1" presStyleIdx="0" presStyleCnt="3">
        <dgm:presLayoutVars>
          <dgm:bulletEnabled val="1"/>
        </dgm:presLayoutVars>
      </dgm:prSet>
      <dgm:spPr/>
    </dgm:pt>
    <dgm:pt modelId="{DB5D9068-BCA6-421E-AB77-E19070021DCD}" type="pres">
      <dgm:prSet presAssocID="{B2F27D0A-8B6F-4DB5-A991-FB1298F7850F}" presName="sibTrans" presStyleCnt="0"/>
      <dgm:spPr/>
    </dgm:pt>
    <dgm:pt modelId="{AD9B046F-1B8B-4049-B05C-23CF587CC3FC}" type="pres">
      <dgm:prSet presAssocID="{76F8E43B-9C45-40A7-B190-205B16662268}" presName="node" presStyleLbl="node1" presStyleIdx="1" presStyleCnt="3">
        <dgm:presLayoutVars>
          <dgm:bulletEnabled val="1"/>
        </dgm:presLayoutVars>
      </dgm:prSet>
      <dgm:spPr/>
    </dgm:pt>
    <dgm:pt modelId="{DE6F4B4A-968F-47A4-BAAA-A652DB463E61}" type="pres">
      <dgm:prSet presAssocID="{273E4D38-39C0-4724-A8CF-CE2160B7B065}" presName="sibTrans" presStyleCnt="0"/>
      <dgm:spPr/>
    </dgm:pt>
    <dgm:pt modelId="{F6AA3355-DD2B-4597-BDEB-9E2AE36A0128}" type="pres">
      <dgm:prSet presAssocID="{4B20AA16-03D6-4D74-90B5-1388E6EC6F4B}" presName="node" presStyleLbl="node1" presStyleIdx="2" presStyleCnt="3">
        <dgm:presLayoutVars>
          <dgm:bulletEnabled val="1"/>
        </dgm:presLayoutVars>
      </dgm:prSet>
      <dgm:spPr/>
    </dgm:pt>
  </dgm:ptLst>
  <dgm:cxnLst>
    <dgm:cxn modelId="{C0CB2D02-E1D0-4118-86D3-18BCC732CDA3}" type="presOf" srcId="{76F8E43B-9C45-40A7-B190-205B16662268}" destId="{AD9B046F-1B8B-4049-B05C-23CF587CC3FC}" srcOrd="0" destOrd="0" presId="urn:microsoft.com/office/officeart/2005/8/layout/default"/>
    <dgm:cxn modelId="{A8E41423-1AE3-430E-B992-83D8F2AA1E0C}" type="presOf" srcId="{A6A8DD89-A8B3-4B6F-8D64-24D3D517CD04}" destId="{C559BA94-0388-46E4-A5A2-227BA319B83F}" srcOrd="0" destOrd="0" presId="urn:microsoft.com/office/officeart/2005/8/layout/default"/>
    <dgm:cxn modelId="{55C9F93E-DF87-4E9C-B258-152E50EF2019}" srcId="{356C3DA7-9B61-408C-9ADA-F4798EA43D52}" destId="{A6A8DD89-A8B3-4B6F-8D64-24D3D517CD04}" srcOrd="0" destOrd="0" parTransId="{18D3C18D-3F35-470C-AF2C-AE660434E5AA}" sibTransId="{B2F27D0A-8B6F-4DB5-A991-FB1298F7850F}"/>
    <dgm:cxn modelId="{38AEBD5E-9744-4D12-A0F2-7316F5A5BA16}" type="presOf" srcId="{4B20AA16-03D6-4D74-90B5-1388E6EC6F4B}" destId="{F6AA3355-DD2B-4597-BDEB-9E2AE36A0128}" srcOrd="0" destOrd="0" presId="urn:microsoft.com/office/officeart/2005/8/layout/default"/>
    <dgm:cxn modelId="{B1CB885F-125C-4F34-B176-46B54225D282}" type="presOf" srcId="{356C3DA7-9B61-408C-9ADA-F4798EA43D52}" destId="{2C9167EF-34B5-4ED8-B3A2-0C322C9363C2}" srcOrd="0" destOrd="0" presId="urn:microsoft.com/office/officeart/2005/8/layout/default"/>
    <dgm:cxn modelId="{3DCA73D6-D4C8-4865-9620-3DEF527CB24D}" srcId="{356C3DA7-9B61-408C-9ADA-F4798EA43D52}" destId="{4B20AA16-03D6-4D74-90B5-1388E6EC6F4B}" srcOrd="2" destOrd="0" parTransId="{ED83840E-EDE8-4B96-A1D7-DD0722417F7F}" sibTransId="{A14D35B2-2807-488A-94EE-7F7B97176B75}"/>
    <dgm:cxn modelId="{58586EE0-F088-4DC4-83DE-DB92245D9571}" srcId="{356C3DA7-9B61-408C-9ADA-F4798EA43D52}" destId="{76F8E43B-9C45-40A7-B190-205B16662268}" srcOrd="1" destOrd="0" parTransId="{6C81419C-F220-4700-B3F4-8055496B3C70}" sibTransId="{273E4D38-39C0-4724-A8CF-CE2160B7B065}"/>
    <dgm:cxn modelId="{4ACF8F7D-0D1F-4687-8DB2-516C82F1B0DC}" type="presParOf" srcId="{2C9167EF-34B5-4ED8-B3A2-0C322C9363C2}" destId="{C559BA94-0388-46E4-A5A2-227BA319B83F}" srcOrd="0" destOrd="0" presId="urn:microsoft.com/office/officeart/2005/8/layout/default"/>
    <dgm:cxn modelId="{0E83DDA2-D1A7-45F6-9DD3-52C6EEB20433}" type="presParOf" srcId="{2C9167EF-34B5-4ED8-B3A2-0C322C9363C2}" destId="{DB5D9068-BCA6-421E-AB77-E19070021DCD}" srcOrd="1" destOrd="0" presId="urn:microsoft.com/office/officeart/2005/8/layout/default"/>
    <dgm:cxn modelId="{31994F56-E8EA-427F-96C8-445F6029F80B}" type="presParOf" srcId="{2C9167EF-34B5-4ED8-B3A2-0C322C9363C2}" destId="{AD9B046F-1B8B-4049-B05C-23CF587CC3FC}" srcOrd="2" destOrd="0" presId="urn:microsoft.com/office/officeart/2005/8/layout/default"/>
    <dgm:cxn modelId="{B900EE6C-6481-4A9B-9CDB-00EE7E45C8E3}" type="presParOf" srcId="{2C9167EF-34B5-4ED8-B3A2-0C322C9363C2}" destId="{DE6F4B4A-968F-47A4-BAAA-A652DB463E61}" srcOrd="3" destOrd="0" presId="urn:microsoft.com/office/officeart/2005/8/layout/default"/>
    <dgm:cxn modelId="{E5EBF2AF-89A8-4FA8-AC93-7774F1A89329}" type="presParOf" srcId="{2C9167EF-34B5-4ED8-B3A2-0C322C9363C2}" destId="{F6AA3355-DD2B-4597-BDEB-9E2AE36A012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D26726-9929-40D9-85E0-3E8FCA440B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336D12E-D03A-4AA7-9D4A-77D0F8244A04}">
      <dgm:prSet/>
      <dgm:spPr/>
      <dgm:t>
        <a:bodyPr/>
        <a:lstStyle/>
        <a:p>
          <a:r>
            <a:rPr lang="en-US" dirty="0"/>
            <a:t>Marketing, Education, Product Design</a:t>
          </a:r>
        </a:p>
      </dgm:t>
    </dgm:pt>
    <dgm:pt modelId="{900E6A88-5450-4227-8DF6-CEC8E1D69D9D}" type="parTrans" cxnId="{60DCADE8-83BC-4818-A46C-5EC310E4EDAB}">
      <dgm:prSet/>
      <dgm:spPr/>
      <dgm:t>
        <a:bodyPr/>
        <a:lstStyle/>
        <a:p>
          <a:endParaRPr lang="en-US"/>
        </a:p>
      </dgm:t>
    </dgm:pt>
    <dgm:pt modelId="{9ED4D717-CA41-4E4C-8709-A31EEA91C87D}" type="sibTrans" cxnId="{60DCADE8-83BC-4818-A46C-5EC310E4EDAB}">
      <dgm:prSet/>
      <dgm:spPr/>
      <dgm:t>
        <a:bodyPr/>
        <a:lstStyle/>
        <a:p>
          <a:endParaRPr lang="en-US"/>
        </a:p>
      </dgm:t>
    </dgm:pt>
    <dgm:pt modelId="{5A52C0E4-DE6B-4F65-AC42-4155CBB772EC}">
      <dgm:prSet/>
      <dgm:spPr/>
      <dgm:t>
        <a:bodyPr/>
        <a:lstStyle/>
        <a:p>
          <a:r>
            <a:rPr lang="en-US" dirty="0"/>
            <a:t>Adaptable beyond software</a:t>
          </a:r>
        </a:p>
      </dgm:t>
    </dgm:pt>
    <dgm:pt modelId="{A954796A-2539-4569-B999-6823028DC52F}" type="parTrans" cxnId="{A6567E50-DD2C-4949-A427-F72316941639}">
      <dgm:prSet/>
      <dgm:spPr/>
      <dgm:t>
        <a:bodyPr/>
        <a:lstStyle/>
        <a:p>
          <a:endParaRPr lang="en-US"/>
        </a:p>
      </dgm:t>
    </dgm:pt>
    <dgm:pt modelId="{39E6FA4C-41FF-4A2B-AC1F-01D8B3F4067B}" type="sibTrans" cxnId="{A6567E50-DD2C-4949-A427-F72316941639}">
      <dgm:prSet/>
      <dgm:spPr/>
      <dgm:t>
        <a:bodyPr/>
        <a:lstStyle/>
        <a:p>
          <a:endParaRPr lang="en-US"/>
        </a:p>
      </dgm:t>
    </dgm:pt>
    <dgm:pt modelId="{A03A3328-A6D1-49B7-97B3-EB79687D86FF}" type="pres">
      <dgm:prSet presAssocID="{1AD26726-9929-40D9-85E0-3E8FCA440B43}" presName="root" presStyleCnt="0">
        <dgm:presLayoutVars>
          <dgm:dir/>
          <dgm:resizeHandles val="exact"/>
        </dgm:presLayoutVars>
      </dgm:prSet>
      <dgm:spPr/>
    </dgm:pt>
    <dgm:pt modelId="{7146A889-EF6E-45B2-92ED-4BD1B71C2A21}" type="pres">
      <dgm:prSet presAssocID="{A336D12E-D03A-4AA7-9D4A-77D0F8244A04}" presName="compNode" presStyleCnt="0"/>
      <dgm:spPr/>
    </dgm:pt>
    <dgm:pt modelId="{213470EB-469E-472F-A64C-299720233F8C}" type="pres">
      <dgm:prSet presAssocID="{A336D12E-D03A-4AA7-9D4A-77D0F8244A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AB656A1A-0141-4AAA-96C2-E47B1E438786}" type="pres">
      <dgm:prSet presAssocID="{A336D12E-D03A-4AA7-9D4A-77D0F8244A04}" presName="spaceRect" presStyleCnt="0"/>
      <dgm:spPr/>
    </dgm:pt>
    <dgm:pt modelId="{A73A63E5-CE6C-46F4-A589-8A3CE8B30780}" type="pres">
      <dgm:prSet presAssocID="{A336D12E-D03A-4AA7-9D4A-77D0F8244A04}" presName="textRect" presStyleLbl="revTx" presStyleIdx="0" presStyleCnt="2">
        <dgm:presLayoutVars>
          <dgm:chMax val="1"/>
          <dgm:chPref val="1"/>
        </dgm:presLayoutVars>
      </dgm:prSet>
      <dgm:spPr/>
    </dgm:pt>
    <dgm:pt modelId="{C3E03AA5-ACDF-47B5-B00A-2F5E9EF2B88F}" type="pres">
      <dgm:prSet presAssocID="{9ED4D717-CA41-4E4C-8709-A31EEA91C87D}" presName="sibTrans" presStyleCnt="0"/>
      <dgm:spPr/>
    </dgm:pt>
    <dgm:pt modelId="{2B410BAD-8264-4613-849E-32726A8F8408}" type="pres">
      <dgm:prSet presAssocID="{5A52C0E4-DE6B-4F65-AC42-4155CBB772EC}" presName="compNode" presStyleCnt="0"/>
      <dgm:spPr/>
    </dgm:pt>
    <dgm:pt modelId="{0A9EF972-2A36-4E18-ACFD-DF1BE408AE7E}" type="pres">
      <dgm:prSet presAssocID="{5A52C0E4-DE6B-4F65-AC42-4155CBB772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ED607D4C-32C7-4B92-A445-BA16EB33DA7C}" type="pres">
      <dgm:prSet presAssocID="{5A52C0E4-DE6B-4F65-AC42-4155CBB772EC}" presName="spaceRect" presStyleCnt="0"/>
      <dgm:spPr/>
    </dgm:pt>
    <dgm:pt modelId="{FABF581D-FC64-4B88-BDE1-7D78B9402E50}" type="pres">
      <dgm:prSet presAssocID="{5A52C0E4-DE6B-4F65-AC42-4155CBB772E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6E2F0B-F1A6-4FA4-BAC3-71BFFBC5FEDA}" type="presOf" srcId="{5A52C0E4-DE6B-4F65-AC42-4155CBB772EC}" destId="{FABF581D-FC64-4B88-BDE1-7D78B9402E50}" srcOrd="0" destOrd="0" presId="urn:microsoft.com/office/officeart/2018/2/layout/IconLabelList"/>
    <dgm:cxn modelId="{DB44FA39-A37F-4175-894C-E6E394964124}" type="presOf" srcId="{1AD26726-9929-40D9-85E0-3E8FCA440B43}" destId="{A03A3328-A6D1-49B7-97B3-EB79687D86FF}" srcOrd="0" destOrd="0" presId="urn:microsoft.com/office/officeart/2018/2/layout/IconLabelList"/>
    <dgm:cxn modelId="{A6567E50-DD2C-4949-A427-F72316941639}" srcId="{1AD26726-9929-40D9-85E0-3E8FCA440B43}" destId="{5A52C0E4-DE6B-4F65-AC42-4155CBB772EC}" srcOrd="1" destOrd="0" parTransId="{A954796A-2539-4569-B999-6823028DC52F}" sibTransId="{39E6FA4C-41FF-4A2B-AC1F-01D8B3F4067B}"/>
    <dgm:cxn modelId="{22CDBBC4-9964-4F40-A72C-846687911882}" type="presOf" srcId="{A336D12E-D03A-4AA7-9D4A-77D0F8244A04}" destId="{A73A63E5-CE6C-46F4-A589-8A3CE8B30780}" srcOrd="0" destOrd="0" presId="urn:microsoft.com/office/officeart/2018/2/layout/IconLabelList"/>
    <dgm:cxn modelId="{60DCADE8-83BC-4818-A46C-5EC310E4EDAB}" srcId="{1AD26726-9929-40D9-85E0-3E8FCA440B43}" destId="{A336D12E-D03A-4AA7-9D4A-77D0F8244A04}" srcOrd="0" destOrd="0" parTransId="{900E6A88-5450-4227-8DF6-CEC8E1D69D9D}" sibTransId="{9ED4D717-CA41-4E4C-8709-A31EEA91C87D}"/>
    <dgm:cxn modelId="{BA4C974C-DCE8-44DA-8B35-7AFE09EDC09F}" type="presParOf" srcId="{A03A3328-A6D1-49B7-97B3-EB79687D86FF}" destId="{7146A889-EF6E-45B2-92ED-4BD1B71C2A21}" srcOrd="0" destOrd="0" presId="urn:microsoft.com/office/officeart/2018/2/layout/IconLabelList"/>
    <dgm:cxn modelId="{C59B3C95-1241-469B-B1E0-B7C044969685}" type="presParOf" srcId="{7146A889-EF6E-45B2-92ED-4BD1B71C2A21}" destId="{213470EB-469E-472F-A64C-299720233F8C}" srcOrd="0" destOrd="0" presId="urn:microsoft.com/office/officeart/2018/2/layout/IconLabelList"/>
    <dgm:cxn modelId="{66C3387E-BDD1-4083-A6E5-6AAAFFAA680E}" type="presParOf" srcId="{7146A889-EF6E-45B2-92ED-4BD1B71C2A21}" destId="{AB656A1A-0141-4AAA-96C2-E47B1E438786}" srcOrd="1" destOrd="0" presId="urn:microsoft.com/office/officeart/2018/2/layout/IconLabelList"/>
    <dgm:cxn modelId="{BFF2E240-FD13-4D75-99EB-B7CC193C425F}" type="presParOf" srcId="{7146A889-EF6E-45B2-92ED-4BD1B71C2A21}" destId="{A73A63E5-CE6C-46F4-A589-8A3CE8B30780}" srcOrd="2" destOrd="0" presId="urn:microsoft.com/office/officeart/2018/2/layout/IconLabelList"/>
    <dgm:cxn modelId="{E829E8CD-71D7-43AC-B59D-9BAAC240310A}" type="presParOf" srcId="{A03A3328-A6D1-49B7-97B3-EB79687D86FF}" destId="{C3E03AA5-ACDF-47B5-B00A-2F5E9EF2B88F}" srcOrd="1" destOrd="0" presId="urn:microsoft.com/office/officeart/2018/2/layout/IconLabelList"/>
    <dgm:cxn modelId="{13C581C2-08C7-4C58-B8AA-BA297752BAA0}" type="presParOf" srcId="{A03A3328-A6D1-49B7-97B3-EB79687D86FF}" destId="{2B410BAD-8264-4613-849E-32726A8F8408}" srcOrd="2" destOrd="0" presId="urn:microsoft.com/office/officeart/2018/2/layout/IconLabelList"/>
    <dgm:cxn modelId="{6E3B2F96-E2B3-4DFB-8488-54CA8332D548}" type="presParOf" srcId="{2B410BAD-8264-4613-849E-32726A8F8408}" destId="{0A9EF972-2A36-4E18-ACFD-DF1BE408AE7E}" srcOrd="0" destOrd="0" presId="urn:microsoft.com/office/officeart/2018/2/layout/IconLabelList"/>
    <dgm:cxn modelId="{00609193-8C1B-4149-ACDA-1AAE4C5D7DD9}" type="presParOf" srcId="{2B410BAD-8264-4613-849E-32726A8F8408}" destId="{ED607D4C-32C7-4B92-A445-BA16EB33DA7C}" srcOrd="1" destOrd="0" presId="urn:microsoft.com/office/officeart/2018/2/layout/IconLabelList"/>
    <dgm:cxn modelId="{65CE8756-B30E-49B7-BABC-D651AE74199D}" type="presParOf" srcId="{2B410BAD-8264-4613-849E-32726A8F8408}" destId="{FABF581D-FC64-4B88-BDE1-7D78B9402E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B3C9682-6BB1-4473-A112-5971BC8363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46A3ED-615F-44C2-96D6-9974E7F20840}">
      <dgm:prSet/>
      <dgm:spPr/>
      <dgm:t>
        <a:bodyPr/>
        <a:lstStyle/>
        <a:p>
          <a:pPr>
            <a:defRPr cap="all"/>
          </a:pPr>
          <a:r>
            <a:rPr lang="en-US" dirty="0"/>
            <a:t>Scrum is unstructured (False)</a:t>
          </a:r>
        </a:p>
      </dgm:t>
    </dgm:pt>
    <dgm:pt modelId="{BEF3A542-E33A-4385-B3E2-68382144CB6F}" type="parTrans" cxnId="{A9B01251-A302-4CAF-A0AD-0A895B3627D9}">
      <dgm:prSet/>
      <dgm:spPr/>
      <dgm:t>
        <a:bodyPr/>
        <a:lstStyle/>
        <a:p>
          <a:endParaRPr lang="en-US"/>
        </a:p>
      </dgm:t>
    </dgm:pt>
    <dgm:pt modelId="{3D1A28D5-141C-412F-AB3E-EDA7319FDD6E}" type="sibTrans" cxnId="{A9B01251-A302-4CAF-A0AD-0A895B3627D9}">
      <dgm:prSet/>
      <dgm:spPr/>
      <dgm:t>
        <a:bodyPr/>
        <a:lstStyle/>
        <a:p>
          <a:endParaRPr lang="en-US"/>
        </a:p>
      </dgm:t>
    </dgm:pt>
    <dgm:pt modelId="{E3B3A1BE-ED02-4AC5-8FE5-601EFB53B0DA}">
      <dgm:prSet/>
      <dgm:spPr/>
      <dgm:t>
        <a:bodyPr/>
        <a:lstStyle/>
        <a:p>
          <a:pPr>
            <a:defRPr cap="all"/>
          </a:pPr>
          <a:r>
            <a:rPr lang="en-US" dirty="0"/>
            <a:t>No documentation needed (False)</a:t>
          </a:r>
        </a:p>
      </dgm:t>
    </dgm:pt>
    <dgm:pt modelId="{8EBAF698-3E57-42DB-8D25-CD9FB36A64D7}" type="parTrans" cxnId="{5B4A6F23-6F9D-49BB-8A0C-432ECBFCC038}">
      <dgm:prSet/>
      <dgm:spPr/>
      <dgm:t>
        <a:bodyPr/>
        <a:lstStyle/>
        <a:p>
          <a:endParaRPr lang="en-US"/>
        </a:p>
      </dgm:t>
    </dgm:pt>
    <dgm:pt modelId="{08BAAC2A-F1DD-40AA-B008-BF55E3C0BF05}" type="sibTrans" cxnId="{5B4A6F23-6F9D-49BB-8A0C-432ECBFCC038}">
      <dgm:prSet/>
      <dgm:spPr/>
      <dgm:t>
        <a:bodyPr/>
        <a:lstStyle/>
        <a:p>
          <a:endParaRPr lang="en-US"/>
        </a:p>
      </dgm:t>
    </dgm:pt>
    <dgm:pt modelId="{2B083E92-BD9B-4935-8E83-8167CB09C379}">
      <dgm:prSet/>
      <dgm:spPr/>
      <dgm:t>
        <a:bodyPr/>
        <a:lstStyle/>
        <a:p>
          <a:pPr>
            <a:defRPr cap="all"/>
          </a:pPr>
          <a:r>
            <a:rPr lang="en-US" dirty="0"/>
            <a:t>No planning (False)</a:t>
          </a:r>
        </a:p>
      </dgm:t>
    </dgm:pt>
    <dgm:pt modelId="{1BBA386F-73CA-40FC-83CB-BEFA6D4201C6}" type="parTrans" cxnId="{A9AAC41E-F5D3-4DA0-8E2C-FC9F3BB39055}">
      <dgm:prSet/>
      <dgm:spPr/>
      <dgm:t>
        <a:bodyPr/>
        <a:lstStyle/>
        <a:p>
          <a:endParaRPr lang="en-US"/>
        </a:p>
      </dgm:t>
    </dgm:pt>
    <dgm:pt modelId="{EC667A67-86C4-4DE5-A42A-7488869CE337}" type="sibTrans" cxnId="{A9AAC41E-F5D3-4DA0-8E2C-FC9F3BB39055}">
      <dgm:prSet/>
      <dgm:spPr/>
      <dgm:t>
        <a:bodyPr/>
        <a:lstStyle/>
        <a:p>
          <a:endParaRPr lang="en-US"/>
        </a:p>
      </dgm:t>
    </dgm:pt>
    <dgm:pt modelId="{205EF8F7-0EEC-4F9F-8586-BA61DDE77D38}" type="pres">
      <dgm:prSet presAssocID="{4B3C9682-6BB1-4473-A112-5971BC83638C}" presName="root" presStyleCnt="0">
        <dgm:presLayoutVars>
          <dgm:dir/>
          <dgm:resizeHandles val="exact"/>
        </dgm:presLayoutVars>
      </dgm:prSet>
      <dgm:spPr/>
    </dgm:pt>
    <dgm:pt modelId="{95C7C611-C82D-4075-B2F4-EA555137C5DB}" type="pres">
      <dgm:prSet presAssocID="{0E46A3ED-615F-44C2-96D6-9974E7F20840}" presName="compNode" presStyleCnt="0"/>
      <dgm:spPr/>
    </dgm:pt>
    <dgm:pt modelId="{EFD2C7F0-248B-4CBC-9360-26B1A5E97BC2}" type="pres">
      <dgm:prSet presAssocID="{0E46A3ED-615F-44C2-96D6-9974E7F20840}" presName="iconBgRect" presStyleLbl="bgShp" presStyleIdx="0" presStyleCnt="3"/>
      <dgm:spPr/>
    </dgm:pt>
    <dgm:pt modelId="{CD083F89-0C10-4693-9AAD-F60377FF2C24}" type="pres">
      <dgm:prSet presAssocID="{0E46A3ED-615F-44C2-96D6-9974E7F208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DAE1B0D-B6AB-4382-816A-615CC9064FE3}" type="pres">
      <dgm:prSet presAssocID="{0E46A3ED-615F-44C2-96D6-9974E7F20840}" presName="spaceRect" presStyleCnt="0"/>
      <dgm:spPr/>
    </dgm:pt>
    <dgm:pt modelId="{4F207B46-AD48-4442-BD08-815DD885736A}" type="pres">
      <dgm:prSet presAssocID="{0E46A3ED-615F-44C2-96D6-9974E7F20840}" presName="textRect" presStyleLbl="revTx" presStyleIdx="0" presStyleCnt="3">
        <dgm:presLayoutVars>
          <dgm:chMax val="1"/>
          <dgm:chPref val="1"/>
        </dgm:presLayoutVars>
      </dgm:prSet>
      <dgm:spPr/>
    </dgm:pt>
    <dgm:pt modelId="{10C0502C-18F1-430D-9085-7E18392397B8}" type="pres">
      <dgm:prSet presAssocID="{3D1A28D5-141C-412F-AB3E-EDA7319FDD6E}" presName="sibTrans" presStyleCnt="0"/>
      <dgm:spPr/>
    </dgm:pt>
    <dgm:pt modelId="{1BF7BA2A-9254-4C39-B3D5-89A21C84115F}" type="pres">
      <dgm:prSet presAssocID="{E3B3A1BE-ED02-4AC5-8FE5-601EFB53B0DA}" presName="compNode" presStyleCnt="0"/>
      <dgm:spPr/>
    </dgm:pt>
    <dgm:pt modelId="{336745C0-AB84-42E1-97B8-B1D65C9E022C}" type="pres">
      <dgm:prSet presAssocID="{E3B3A1BE-ED02-4AC5-8FE5-601EFB53B0DA}" presName="iconBgRect" presStyleLbl="bgShp" presStyleIdx="1" presStyleCnt="3"/>
      <dgm:spPr/>
    </dgm:pt>
    <dgm:pt modelId="{0BC1A59C-27FA-4FC6-A2CD-FA0359D33706}" type="pres">
      <dgm:prSet presAssocID="{E3B3A1BE-ED02-4AC5-8FE5-601EFB53B0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231439C-5773-4EAC-9B00-6F6F6AD2EA5E}" type="pres">
      <dgm:prSet presAssocID="{E3B3A1BE-ED02-4AC5-8FE5-601EFB53B0DA}" presName="spaceRect" presStyleCnt="0"/>
      <dgm:spPr/>
    </dgm:pt>
    <dgm:pt modelId="{3D1A8E3D-F3FE-4943-A03E-9032D1B328BF}" type="pres">
      <dgm:prSet presAssocID="{E3B3A1BE-ED02-4AC5-8FE5-601EFB53B0DA}" presName="textRect" presStyleLbl="revTx" presStyleIdx="1" presStyleCnt="3">
        <dgm:presLayoutVars>
          <dgm:chMax val="1"/>
          <dgm:chPref val="1"/>
        </dgm:presLayoutVars>
      </dgm:prSet>
      <dgm:spPr/>
    </dgm:pt>
    <dgm:pt modelId="{5D54501A-6398-4340-B48B-C210A8215761}" type="pres">
      <dgm:prSet presAssocID="{08BAAC2A-F1DD-40AA-B008-BF55E3C0BF05}" presName="sibTrans" presStyleCnt="0"/>
      <dgm:spPr/>
    </dgm:pt>
    <dgm:pt modelId="{1EB25E69-D364-4B78-AEBD-6C54BF945339}" type="pres">
      <dgm:prSet presAssocID="{2B083E92-BD9B-4935-8E83-8167CB09C379}" presName="compNode" presStyleCnt="0"/>
      <dgm:spPr/>
    </dgm:pt>
    <dgm:pt modelId="{2FC9244C-A54B-4242-A20D-DC13FFA90B62}" type="pres">
      <dgm:prSet presAssocID="{2B083E92-BD9B-4935-8E83-8167CB09C379}" presName="iconBgRect" presStyleLbl="bgShp" presStyleIdx="2" presStyleCnt="3"/>
      <dgm:spPr/>
    </dgm:pt>
    <dgm:pt modelId="{C34B83C7-453C-47CD-9B47-E5AC4637B7DB}" type="pres">
      <dgm:prSet presAssocID="{2B083E92-BD9B-4935-8E83-8167CB09C3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7180CA8-03B7-4370-A5EA-6D21ED2DB10D}" type="pres">
      <dgm:prSet presAssocID="{2B083E92-BD9B-4935-8E83-8167CB09C379}" presName="spaceRect" presStyleCnt="0"/>
      <dgm:spPr/>
    </dgm:pt>
    <dgm:pt modelId="{01EBE230-AB27-4233-827D-F180A6C7777B}" type="pres">
      <dgm:prSet presAssocID="{2B083E92-BD9B-4935-8E83-8167CB09C3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AAC41E-F5D3-4DA0-8E2C-FC9F3BB39055}" srcId="{4B3C9682-6BB1-4473-A112-5971BC83638C}" destId="{2B083E92-BD9B-4935-8E83-8167CB09C379}" srcOrd="2" destOrd="0" parTransId="{1BBA386F-73CA-40FC-83CB-BEFA6D4201C6}" sibTransId="{EC667A67-86C4-4DE5-A42A-7488869CE337}"/>
    <dgm:cxn modelId="{5B4A6F23-6F9D-49BB-8A0C-432ECBFCC038}" srcId="{4B3C9682-6BB1-4473-A112-5971BC83638C}" destId="{E3B3A1BE-ED02-4AC5-8FE5-601EFB53B0DA}" srcOrd="1" destOrd="0" parTransId="{8EBAF698-3E57-42DB-8D25-CD9FB36A64D7}" sibTransId="{08BAAC2A-F1DD-40AA-B008-BF55E3C0BF05}"/>
    <dgm:cxn modelId="{2AA5802A-BA5E-4AE1-B05A-80C88EE1071E}" type="presOf" srcId="{E3B3A1BE-ED02-4AC5-8FE5-601EFB53B0DA}" destId="{3D1A8E3D-F3FE-4943-A03E-9032D1B328BF}" srcOrd="0" destOrd="0" presId="urn:microsoft.com/office/officeart/2018/5/layout/IconCircleLabelList"/>
    <dgm:cxn modelId="{FD86E941-E80B-4C3B-9711-0BC80D992045}" type="presOf" srcId="{0E46A3ED-615F-44C2-96D6-9974E7F20840}" destId="{4F207B46-AD48-4442-BD08-815DD885736A}" srcOrd="0" destOrd="0" presId="urn:microsoft.com/office/officeart/2018/5/layout/IconCircleLabelList"/>
    <dgm:cxn modelId="{A9B01251-A302-4CAF-A0AD-0A895B3627D9}" srcId="{4B3C9682-6BB1-4473-A112-5971BC83638C}" destId="{0E46A3ED-615F-44C2-96D6-9974E7F20840}" srcOrd="0" destOrd="0" parTransId="{BEF3A542-E33A-4385-B3E2-68382144CB6F}" sibTransId="{3D1A28D5-141C-412F-AB3E-EDA7319FDD6E}"/>
    <dgm:cxn modelId="{C15A4E7C-D337-4A02-A4AA-2055A59F1504}" type="presOf" srcId="{2B083E92-BD9B-4935-8E83-8167CB09C379}" destId="{01EBE230-AB27-4233-827D-F180A6C7777B}" srcOrd="0" destOrd="0" presId="urn:microsoft.com/office/officeart/2018/5/layout/IconCircleLabelList"/>
    <dgm:cxn modelId="{6BEF049C-1417-4C43-885A-2EB0D7B803A4}" type="presOf" srcId="{4B3C9682-6BB1-4473-A112-5971BC83638C}" destId="{205EF8F7-0EEC-4F9F-8586-BA61DDE77D38}" srcOrd="0" destOrd="0" presId="urn:microsoft.com/office/officeart/2018/5/layout/IconCircleLabelList"/>
    <dgm:cxn modelId="{815186BA-50A4-467C-851B-98CE4E9A21B1}" type="presParOf" srcId="{205EF8F7-0EEC-4F9F-8586-BA61DDE77D38}" destId="{95C7C611-C82D-4075-B2F4-EA555137C5DB}" srcOrd="0" destOrd="0" presId="urn:microsoft.com/office/officeart/2018/5/layout/IconCircleLabelList"/>
    <dgm:cxn modelId="{EE8DA286-2B40-422B-8887-FFE8D062C0EA}" type="presParOf" srcId="{95C7C611-C82D-4075-B2F4-EA555137C5DB}" destId="{EFD2C7F0-248B-4CBC-9360-26B1A5E97BC2}" srcOrd="0" destOrd="0" presId="urn:microsoft.com/office/officeart/2018/5/layout/IconCircleLabelList"/>
    <dgm:cxn modelId="{BAC2F23F-FA1C-47CF-B6D8-348C86547567}" type="presParOf" srcId="{95C7C611-C82D-4075-B2F4-EA555137C5DB}" destId="{CD083F89-0C10-4693-9AAD-F60377FF2C24}" srcOrd="1" destOrd="0" presId="urn:microsoft.com/office/officeart/2018/5/layout/IconCircleLabelList"/>
    <dgm:cxn modelId="{521E65B4-88BB-4182-A7B5-BAEF19BE98DD}" type="presParOf" srcId="{95C7C611-C82D-4075-B2F4-EA555137C5DB}" destId="{8DAE1B0D-B6AB-4382-816A-615CC9064FE3}" srcOrd="2" destOrd="0" presId="urn:microsoft.com/office/officeart/2018/5/layout/IconCircleLabelList"/>
    <dgm:cxn modelId="{D6126467-0B75-435F-B055-F139A5557785}" type="presParOf" srcId="{95C7C611-C82D-4075-B2F4-EA555137C5DB}" destId="{4F207B46-AD48-4442-BD08-815DD885736A}" srcOrd="3" destOrd="0" presId="urn:microsoft.com/office/officeart/2018/5/layout/IconCircleLabelList"/>
    <dgm:cxn modelId="{15DCED32-0EDE-460F-9494-B8178BEE9E17}" type="presParOf" srcId="{205EF8F7-0EEC-4F9F-8586-BA61DDE77D38}" destId="{10C0502C-18F1-430D-9085-7E18392397B8}" srcOrd="1" destOrd="0" presId="urn:microsoft.com/office/officeart/2018/5/layout/IconCircleLabelList"/>
    <dgm:cxn modelId="{1EC39E7C-DFDE-4C4D-8885-F99C104CE27E}" type="presParOf" srcId="{205EF8F7-0EEC-4F9F-8586-BA61DDE77D38}" destId="{1BF7BA2A-9254-4C39-B3D5-89A21C84115F}" srcOrd="2" destOrd="0" presId="urn:microsoft.com/office/officeart/2018/5/layout/IconCircleLabelList"/>
    <dgm:cxn modelId="{1009EC3A-B47F-42E8-9ED6-623E1FFDEC3F}" type="presParOf" srcId="{1BF7BA2A-9254-4C39-B3D5-89A21C84115F}" destId="{336745C0-AB84-42E1-97B8-B1D65C9E022C}" srcOrd="0" destOrd="0" presId="urn:microsoft.com/office/officeart/2018/5/layout/IconCircleLabelList"/>
    <dgm:cxn modelId="{8BB1AF39-FE5D-47B2-924D-631A40C4605E}" type="presParOf" srcId="{1BF7BA2A-9254-4C39-B3D5-89A21C84115F}" destId="{0BC1A59C-27FA-4FC6-A2CD-FA0359D33706}" srcOrd="1" destOrd="0" presId="urn:microsoft.com/office/officeart/2018/5/layout/IconCircleLabelList"/>
    <dgm:cxn modelId="{9E0AE48A-A9ED-45FB-B684-7C27043B6140}" type="presParOf" srcId="{1BF7BA2A-9254-4C39-B3D5-89A21C84115F}" destId="{B231439C-5773-4EAC-9B00-6F6F6AD2EA5E}" srcOrd="2" destOrd="0" presId="urn:microsoft.com/office/officeart/2018/5/layout/IconCircleLabelList"/>
    <dgm:cxn modelId="{491FDFC7-8335-429C-8331-80C64C01AB99}" type="presParOf" srcId="{1BF7BA2A-9254-4C39-B3D5-89A21C84115F}" destId="{3D1A8E3D-F3FE-4943-A03E-9032D1B328BF}" srcOrd="3" destOrd="0" presId="urn:microsoft.com/office/officeart/2018/5/layout/IconCircleLabelList"/>
    <dgm:cxn modelId="{45FB8039-B444-4A1E-9A53-00F26F2F769E}" type="presParOf" srcId="{205EF8F7-0EEC-4F9F-8586-BA61DDE77D38}" destId="{5D54501A-6398-4340-B48B-C210A8215761}" srcOrd="3" destOrd="0" presId="urn:microsoft.com/office/officeart/2018/5/layout/IconCircleLabelList"/>
    <dgm:cxn modelId="{FA293472-38E0-4807-8424-4421BB504B3F}" type="presParOf" srcId="{205EF8F7-0EEC-4F9F-8586-BA61DDE77D38}" destId="{1EB25E69-D364-4B78-AEBD-6C54BF945339}" srcOrd="4" destOrd="0" presId="urn:microsoft.com/office/officeart/2018/5/layout/IconCircleLabelList"/>
    <dgm:cxn modelId="{57CB47C4-154D-46E5-A87D-10C4F2485C08}" type="presParOf" srcId="{1EB25E69-D364-4B78-AEBD-6C54BF945339}" destId="{2FC9244C-A54B-4242-A20D-DC13FFA90B62}" srcOrd="0" destOrd="0" presId="urn:microsoft.com/office/officeart/2018/5/layout/IconCircleLabelList"/>
    <dgm:cxn modelId="{AF27747D-2CB5-4A32-834E-372D5C4F7487}" type="presParOf" srcId="{1EB25E69-D364-4B78-AEBD-6C54BF945339}" destId="{C34B83C7-453C-47CD-9B47-E5AC4637B7DB}" srcOrd="1" destOrd="0" presId="urn:microsoft.com/office/officeart/2018/5/layout/IconCircleLabelList"/>
    <dgm:cxn modelId="{FE17F9EA-9EC5-42CB-8307-0A96CFD0B1EE}" type="presParOf" srcId="{1EB25E69-D364-4B78-AEBD-6C54BF945339}" destId="{87180CA8-03B7-4370-A5EA-6D21ED2DB10D}" srcOrd="2" destOrd="0" presId="urn:microsoft.com/office/officeart/2018/5/layout/IconCircleLabelList"/>
    <dgm:cxn modelId="{65E5979F-C181-4D4D-A75E-524004DF67D9}" type="presParOf" srcId="{1EB25E69-D364-4B78-AEBD-6C54BF945339}" destId="{01EBE230-AB27-4233-827D-F180A6C777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EA24D7A-B93B-4697-B6DA-A91991487CD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7BA9EB-B80B-49CA-955D-0DCA372E5000}">
      <dgm:prSet/>
      <dgm:spPr/>
      <dgm:t>
        <a:bodyPr/>
        <a:lstStyle/>
        <a:p>
          <a:r>
            <a:rPr lang="en-US" dirty="0"/>
            <a:t>Daily collaboration</a:t>
          </a:r>
        </a:p>
      </dgm:t>
    </dgm:pt>
    <dgm:pt modelId="{A9928CC2-D5B4-431B-931F-26700E853465}" type="parTrans" cxnId="{076C11E1-3CA5-4F5A-8E6F-2B42A93CFFA7}">
      <dgm:prSet/>
      <dgm:spPr/>
      <dgm:t>
        <a:bodyPr/>
        <a:lstStyle/>
        <a:p>
          <a:endParaRPr lang="en-US"/>
        </a:p>
      </dgm:t>
    </dgm:pt>
    <dgm:pt modelId="{6DD1D4E4-B8E7-49CB-890A-6841D5AB891C}" type="sibTrans" cxnId="{076C11E1-3CA5-4F5A-8E6F-2B42A93CFFA7}">
      <dgm:prSet/>
      <dgm:spPr/>
      <dgm:t>
        <a:bodyPr/>
        <a:lstStyle/>
        <a:p>
          <a:endParaRPr lang="en-US"/>
        </a:p>
      </dgm:t>
    </dgm:pt>
    <dgm:pt modelId="{E9193328-DCF9-4CCC-8B71-5A61D900CBD4}">
      <dgm:prSet/>
      <dgm:spPr/>
      <dgm:t>
        <a:bodyPr/>
        <a:lstStyle/>
        <a:p>
          <a:r>
            <a:rPr lang="en-US" dirty="0"/>
            <a:t>Refine backlog</a:t>
          </a:r>
        </a:p>
      </dgm:t>
    </dgm:pt>
    <dgm:pt modelId="{FEDCBC77-A765-4D08-BC4E-732DEF034AE5}" type="parTrans" cxnId="{CEC154DB-C713-4BB0-8247-3EF23B629C7C}">
      <dgm:prSet/>
      <dgm:spPr/>
      <dgm:t>
        <a:bodyPr/>
        <a:lstStyle/>
        <a:p>
          <a:endParaRPr lang="en-US"/>
        </a:p>
      </dgm:t>
    </dgm:pt>
    <dgm:pt modelId="{AC2010FD-A7BF-4BCB-AD0D-2ABAD40678E1}" type="sibTrans" cxnId="{CEC154DB-C713-4BB0-8247-3EF23B629C7C}">
      <dgm:prSet/>
      <dgm:spPr/>
      <dgm:t>
        <a:bodyPr/>
        <a:lstStyle/>
        <a:p>
          <a:endParaRPr lang="en-US"/>
        </a:p>
      </dgm:t>
    </dgm:pt>
    <dgm:pt modelId="{9808E57F-9B64-497E-AAD4-F2C2C094C8D4}">
      <dgm:prSet/>
      <dgm:spPr/>
      <dgm:t>
        <a:bodyPr/>
        <a:lstStyle/>
        <a:p>
          <a:r>
            <a:rPr lang="en-US" dirty="0"/>
            <a:t>Effective retrospectives</a:t>
          </a:r>
        </a:p>
      </dgm:t>
    </dgm:pt>
    <dgm:pt modelId="{2712C194-56C8-4FCA-9D8C-99FBB9D09D50}" type="parTrans" cxnId="{F015AE26-4088-4194-9ABC-055FC7467768}">
      <dgm:prSet/>
      <dgm:spPr/>
      <dgm:t>
        <a:bodyPr/>
        <a:lstStyle/>
        <a:p>
          <a:endParaRPr lang="en-US"/>
        </a:p>
      </dgm:t>
    </dgm:pt>
    <dgm:pt modelId="{F13D7F2C-B0B9-4460-955C-EEBF7397FFF9}" type="sibTrans" cxnId="{F015AE26-4088-4194-9ABC-055FC7467768}">
      <dgm:prSet/>
      <dgm:spPr/>
      <dgm:t>
        <a:bodyPr/>
        <a:lstStyle/>
        <a:p>
          <a:endParaRPr lang="en-US"/>
        </a:p>
      </dgm:t>
    </dgm:pt>
    <dgm:pt modelId="{C6193F43-B2DE-4129-B15D-621921FE4DE4}" type="pres">
      <dgm:prSet presAssocID="{1EA24D7A-B93B-4697-B6DA-A91991487CD4}" presName="root" presStyleCnt="0">
        <dgm:presLayoutVars>
          <dgm:dir/>
          <dgm:resizeHandles val="exact"/>
        </dgm:presLayoutVars>
      </dgm:prSet>
      <dgm:spPr/>
    </dgm:pt>
    <dgm:pt modelId="{070D3B51-60F4-4521-B2B7-38BF1C481902}" type="pres">
      <dgm:prSet presAssocID="{407BA9EB-B80B-49CA-955D-0DCA372E5000}" presName="compNode" presStyleCnt="0"/>
      <dgm:spPr/>
    </dgm:pt>
    <dgm:pt modelId="{E254A3A5-D35C-4682-9C27-4FEEBAFA936C}" type="pres">
      <dgm:prSet presAssocID="{407BA9EB-B80B-49CA-955D-0DCA372E50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F03AD79-C946-4E8E-B11F-E8692B5F2633}" type="pres">
      <dgm:prSet presAssocID="{407BA9EB-B80B-49CA-955D-0DCA372E5000}" presName="spaceRect" presStyleCnt="0"/>
      <dgm:spPr/>
    </dgm:pt>
    <dgm:pt modelId="{21415762-F9B0-49AA-9B9B-4AB3BDB5C865}" type="pres">
      <dgm:prSet presAssocID="{407BA9EB-B80B-49CA-955D-0DCA372E5000}" presName="textRect" presStyleLbl="revTx" presStyleIdx="0" presStyleCnt="3">
        <dgm:presLayoutVars>
          <dgm:chMax val="1"/>
          <dgm:chPref val="1"/>
        </dgm:presLayoutVars>
      </dgm:prSet>
      <dgm:spPr/>
    </dgm:pt>
    <dgm:pt modelId="{DFF88C69-9C77-4D41-AB05-49CAD134906A}" type="pres">
      <dgm:prSet presAssocID="{6DD1D4E4-B8E7-49CB-890A-6841D5AB891C}" presName="sibTrans" presStyleCnt="0"/>
      <dgm:spPr/>
    </dgm:pt>
    <dgm:pt modelId="{445A538D-FA51-41E0-83DA-F674AFE4663E}" type="pres">
      <dgm:prSet presAssocID="{E9193328-DCF9-4CCC-8B71-5A61D900CBD4}" presName="compNode" presStyleCnt="0"/>
      <dgm:spPr/>
    </dgm:pt>
    <dgm:pt modelId="{AC2EFE1B-B262-49BD-BC55-7BE26B494E09}" type="pres">
      <dgm:prSet presAssocID="{E9193328-DCF9-4CCC-8B71-5A61D900CB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C0EA0BB-AFCB-412B-85C1-74A9F8A443A9}" type="pres">
      <dgm:prSet presAssocID="{E9193328-DCF9-4CCC-8B71-5A61D900CBD4}" presName="spaceRect" presStyleCnt="0"/>
      <dgm:spPr/>
    </dgm:pt>
    <dgm:pt modelId="{E6FC4E4D-F603-4CCC-AB79-B9B41ADF43EC}" type="pres">
      <dgm:prSet presAssocID="{E9193328-DCF9-4CCC-8B71-5A61D900CBD4}" presName="textRect" presStyleLbl="revTx" presStyleIdx="1" presStyleCnt="3">
        <dgm:presLayoutVars>
          <dgm:chMax val="1"/>
          <dgm:chPref val="1"/>
        </dgm:presLayoutVars>
      </dgm:prSet>
      <dgm:spPr/>
    </dgm:pt>
    <dgm:pt modelId="{90BCE9FD-0664-433E-A758-D6A74DB76457}" type="pres">
      <dgm:prSet presAssocID="{AC2010FD-A7BF-4BCB-AD0D-2ABAD40678E1}" presName="sibTrans" presStyleCnt="0"/>
      <dgm:spPr/>
    </dgm:pt>
    <dgm:pt modelId="{FA12FDA0-E8E3-4C91-BDE8-0D7028C8F2EB}" type="pres">
      <dgm:prSet presAssocID="{9808E57F-9B64-497E-AAD4-F2C2C094C8D4}" presName="compNode" presStyleCnt="0"/>
      <dgm:spPr/>
    </dgm:pt>
    <dgm:pt modelId="{43FE9BA9-AA8D-40B4-BCAD-96B303FB0AD6}" type="pres">
      <dgm:prSet presAssocID="{9808E57F-9B64-497E-AAD4-F2C2C094C8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4F6B2-C22B-422E-A906-EA1A03876235}" type="pres">
      <dgm:prSet presAssocID="{9808E57F-9B64-497E-AAD4-F2C2C094C8D4}" presName="spaceRect" presStyleCnt="0"/>
      <dgm:spPr/>
    </dgm:pt>
    <dgm:pt modelId="{DAD42592-1747-458F-9953-48A1518CB5CE}" type="pres">
      <dgm:prSet presAssocID="{9808E57F-9B64-497E-AAD4-F2C2C094C8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15AE26-4088-4194-9ABC-055FC7467768}" srcId="{1EA24D7A-B93B-4697-B6DA-A91991487CD4}" destId="{9808E57F-9B64-497E-AAD4-F2C2C094C8D4}" srcOrd="2" destOrd="0" parTransId="{2712C194-56C8-4FCA-9D8C-99FBB9D09D50}" sibTransId="{F13D7F2C-B0B9-4460-955C-EEBF7397FFF9}"/>
    <dgm:cxn modelId="{BC6E9F37-469E-49D5-9503-86243899272A}" type="presOf" srcId="{E9193328-DCF9-4CCC-8B71-5A61D900CBD4}" destId="{E6FC4E4D-F603-4CCC-AB79-B9B41ADF43EC}" srcOrd="0" destOrd="0" presId="urn:microsoft.com/office/officeart/2018/2/layout/IconLabelList"/>
    <dgm:cxn modelId="{5D71CC93-4255-4885-8886-0C75A8D27FDD}" type="presOf" srcId="{407BA9EB-B80B-49CA-955D-0DCA372E5000}" destId="{21415762-F9B0-49AA-9B9B-4AB3BDB5C865}" srcOrd="0" destOrd="0" presId="urn:microsoft.com/office/officeart/2018/2/layout/IconLabelList"/>
    <dgm:cxn modelId="{7BF66EB9-DE7A-4BA6-AD76-EDFB63331ECD}" type="presOf" srcId="{9808E57F-9B64-497E-AAD4-F2C2C094C8D4}" destId="{DAD42592-1747-458F-9953-48A1518CB5CE}" srcOrd="0" destOrd="0" presId="urn:microsoft.com/office/officeart/2018/2/layout/IconLabelList"/>
    <dgm:cxn modelId="{CEC154DB-C713-4BB0-8247-3EF23B629C7C}" srcId="{1EA24D7A-B93B-4697-B6DA-A91991487CD4}" destId="{E9193328-DCF9-4CCC-8B71-5A61D900CBD4}" srcOrd="1" destOrd="0" parTransId="{FEDCBC77-A765-4D08-BC4E-732DEF034AE5}" sibTransId="{AC2010FD-A7BF-4BCB-AD0D-2ABAD40678E1}"/>
    <dgm:cxn modelId="{076C11E1-3CA5-4F5A-8E6F-2B42A93CFFA7}" srcId="{1EA24D7A-B93B-4697-B6DA-A91991487CD4}" destId="{407BA9EB-B80B-49CA-955D-0DCA372E5000}" srcOrd="0" destOrd="0" parTransId="{A9928CC2-D5B4-431B-931F-26700E853465}" sibTransId="{6DD1D4E4-B8E7-49CB-890A-6841D5AB891C}"/>
    <dgm:cxn modelId="{E5E142FE-50E6-4AE3-8764-FC69638CC977}" type="presOf" srcId="{1EA24D7A-B93B-4697-B6DA-A91991487CD4}" destId="{C6193F43-B2DE-4129-B15D-621921FE4DE4}" srcOrd="0" destOrd="0" presId="urn:microsoft.com/office/officeart/2018/2/layout/IconLabelList"/>
    <dgm:cxn modelId="{1E9DB989-1A59-4FC9-BFF0-B79EDEC421DC}" type="presParOf" srcId="{C6193F43-B2DE-4129-B15D-621921FE4DE4}" destId="{070D3B51-60F4-4521-B2B7-38BF1C481902}" srcOrd="0" destOrd="0" presId="urn:microsoft.com/office/officeart/2018/2/layout/IconLabelList"/>
    <dgm:cxn modelId="{7B336E63-A0FC-4E40-BC22-4BEE50E70751}" type="presParOf" srcId="{070D3B51-60F4-4521-B2B7-38BF1C481902}" destId="{E254A3A5-D35C-4682-9C27-4FEEBAFA936C}" srcOrd="0" destOrd="0" presId="urn:microsoft.com/office/officeart/2018/2/layout/IconLabelList"/>
    <dgm:cxn modelId="{8993A858-4D35-4043-B980-D5E1953FDD5B}" type="presParOf" srcId="{070D3B51-60F4-4521-B2B7-38BF1C481902}" destId="{CF03AD79-C946-4E8E-B11F-E8692B5F2633}" srcOrd="1" destOrd="0" presId="urn:microsoft.com/office/officeart/2018/2/layout/IconLabelList"/>
    <dgm:cxn modelId="{37DBB984-FADE-4D2A-A932-67B654F63357}" type="presParOf" srcId="{070D3B51-60F4-4521-B2B7-38BF1C481902}" destId="{21415762-F9B0-49AA-9B9B-4AB3BDB5C865}" srcOrd="2" destOrd="0" presId="urn:microsoft.com/office/officeart/2018/2/layout/IconLabelList"/>
    <dgm:cxn modelId="{C8BA8F4A-1CE8-4EA4-AC3E-BE0AE17F9C2B}" type="presParOf" srcId="{C6193F43-B2DE-4129-B15D-621921FE4DE4}" destId="{DFF88C69-9C77-4D41-AB05-49CAD134906A}" srcOrd="1" destOrd="0" presId="urn:microsoft.com/office/officeart/2018/2/layout/IconLabelList"/>
    <dgm:cxn modelId="{3337A3B8-7DC9-4B8F-9FAA-0A8946B1A732}" type="presParOf" srcId="{C6193F43-B2DE-4129-B15D-621921FE4DE4}" destId="{445A538D-FA51-41E0-83DA-F674AFE4663E}" srcOrd="2" destOrd="0" presId="urn:microsoft.com/office/officeart/2018/2/layout/IconLabelList"/>
    <dgm:cxn modelId="{4D16C924-F8F1-4F5D-AD8E-B5F67D0864CD}" type="presParOf" srcId="{445A538D-FA51-41E0-83DA-F674AFE4663E}" destId="{AC2EFE1B-B262-49BD-BC55-7BE26B494E09}" srcOrd="0" destOrd="0" presId="urn:microsoft.com/office/officeart/2018/2/layout/IconLabelList"/>
    <dgm:cxn modelId="{91BEFF2C-38B2-46F5-8F95-3B064CCBCAF6}" type="presParOf" srcId="{445A538D-FA51-41E0-83DA-F674AFE4663E}" destId="{2C0EA0BB-AFCB-412B-85C1-74A9F8A443A9}" srcOrd="1" destOrd="0" presId="urn:microsoft.com/office/officeart/2018/2/layout/IconLabelList"/>
    <dgm:cxn modelId="{C36FB407-F7F7-4C48-93DD-8D5BF9EA8564}" type="presParOf" srcId="{445A538D-FA51-41E0-83DA-F674AFE4663E}" destId="{E6FC4E4D-F603-4CCC-AB79-B9B41ADF43EC}" srcOrd="2" destOrd="0" presId="urn:microsoft.com/office/officeart/2018/2/layout/IconLabelList"/>
    <dgm:cxn modelId="{52A2848F-5654-4D8A-A806-E9038BEF2C99}" type="presParOf" srcId="{C6193F43-B2DE-4129-B15D-621921FE4DE4}" destId="{90BCE9FD-0664-433E-A758-D6A74DB76457}" srcOrd="3" destOrd="0" presId="urn:microsoft.com/office/officeart/2018/2/layout/IconLabelList"/>
    <dgm:cxn modelId="{1AE0EBD9-7798-482A-99BC-89F345951B89}" type="presParOf" srcId="{C6193F43-B2DE-4129-B15D-621921FE4DE4}" destId="{FA12FDA0-E8E3-4C91-BDE8-0D7028C8F2EB}" srcOrd="4" destOrd="0" presId="urn:microsoft.com/office/officeart/2018/2/layout/IconLabelList"/>
    <dgm:cxn modelId="{62F9D1C9-1D57-4574-B27B-A9CB5C0ED284}" type="presParOf" srcId="{FA12FDA0-E8E3-4C91-BDE8-0D7028C8F2EB}" destId="{43FE9BA9-AA8D-40B4-BCAD-96B303FB0AD6}" srcOrd="0" destOrd="0" presId="urn:microsoft.com/office/officeart/2018/2/layout/IconLabelList"/>
    <dgm:cxn modelId="{EDCBB228-1A47-46FA-980D-BF60CA2C6957}" type="presParOf" srcId="{FA12FDA0-E8E3-4C91-BDE8-0D7028C8F2EB}" destId="{B634F6B2-C22B-422E-A906-EA1A03876235}" srcOrd="1" destOrd="0" presId="urn:microsoft.com/office/officeart/2018/2/layout/IconLabelList"/>
    <dgm:cxn modelId="{27AF96A5-477C-401F-B7CA-D44F945649D6}" type="presParOf" srcId="{FA12FDA0-E8E3-4C91-BDE8-0D7028C8F2EB}" destId="{DAD42592-1747-458F-9953-48A1518CB5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71A7FA1-33A0-48D3-A92A-9C17D139AF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FBB42C-911C-41A1-BF19-446A81EA40CA}">
      <dgm:prSet/>
      <dgm:spPr/>
      <dgm:t>
        <a:bodyPr/>
        <a:lstStyle/>
        <a:p>
          <a:pPr>
            <a:defRPr cap="all"/>
          </a:pPr>
          <a:r>
            <a:rPr lang="en-US" dirty="0" err="1"/>
            <a:t>SAFe</a:t>
          </a:r>
          <a:r>
            <a:rPr lang="en-US" dirty="0"/>
            <a:t>, </a:t>
          </a:r>
          <a:r>
            <a:rPr lang="en-US" dirty="0" err="1"/>
            <a:t>LeSS</a:t>
          </a:r>
          <a:r>
            <a:rPr lang="en-US" dirty="0"/>
            <a:t>, </a:t>
          </a:r>
          <a:r>
            <a:rPr lang="en-US" dirty="0" err="1"/>
            <a:t>Scrum@Scale</a:t>
          </a:r>
          <a:endParaRPr lang="en-US" dirty="0"/>
        </a:p>
      </dgm:t>
    </dgm:pt>
    <dgm:pt modelId="{94B102FA-AEB5-4190-874E-0385FFA2E612}" type="parTrans" cxnId="{8F5E558B-482E-42F5-9CB8-C88A4DEBFB03}">
      <dgm:prSet/>
      <dgm:spPr/>
      <dgm:t>
        <a:bodyPr/>
        <a:lstStyle/>
        <a:p>
          <a:endParaRPr lang="en-US"/>
        </a:p>
      </dgm:t>
    </dgm:pt>
    <dgm:pt modelId="{B7687879-B69F-47CA-96F0-98A891414F61}" type="sibTrans" cxnId="{8F5E558B-482E-42F5-9CB8-C88A4DEBFB03}">
      <dgm:prSet/>
      <dgm:spPr/>
      <dgm:t>
        <a:bodyPr/>
        <a:lstStyle/>
        <a:p>
          <a:endParaRPr lang="en-US"/>
        </a:p>
      </dgm:t>
    </dgm:pt>
    <dgm:pt modelId="{EE47F0A6-EDB5-44F9-A2DA-6846677FE077}">
      <dgm:prSet/>
      <dgm:spPr/>
      <dgm:t>
        <a:bodyPr/>
        <a:lstStyle/>
        <a:p>
          <a:pPr>
            <a:defRPr cap="all"/>
          </a:pPr>
          <a:r>
            <a:rPr lang="en-US" dirty="0"/>
            <a:t>Coordination across teams</a:t>
          </a:r>
        </a:p>
      </dgm:t>
    </dgm:pt>
    <dgm:pt modelId="{22FE7372-19F1-4F11-BF0B-5CB5E0CAB774}" type="parTrans" cxnId="{951C7964-500D-4AB9-8DF4-FC66B56275EE}">
      <dgm:prSet/>
      <dgm:spPr/>
      <dgm:t>
        <a:bodyPr/>
        <a:lstStyle/>
        <a:p>
          <a:endParaRPr lang="en-US"/>
        </a:p>
      </dgm:t>
    </dgm:pt>
    <dgm:pt modelId="{5F7E51FE-FB50-4A2C-81C7-4B8F7BFDF23B}" type="sibTrans" cxnId="{951C7964-500D-4AB9-8DF4-FC66B56275EE}">
      <dgm:prSet/>
      <dgm:spPr/>
      <dgm:t>
        <a:bodyPr/>
        <a:lstStyle/>
        <a:p>
          <a:endParaRPr lang="en-US"/>
        </a:p>
      </dgm:t>
    </dgm:pt>
    <dgm:pt modelId="{B340DD74-765E-4DDB-8074-83D7E1706E6B}">
      <dgm:prSet/>
      <dgm:spPr/>
      <dgm:t>
        <a:bodyPr/>
        <a:lstStyle/>
        <a:p>
          <a:pPr>
            <a:defRPr cap="all"/>
          </a:pPr>
          <a:r>
            <a:rPr lang="en-US" dirty="0"/>
            <a:t>Enterprise agility</a:t>
          </a:r>
        </a:p>
      </dgm:t>
    </dgm:pt>
    <dgm:pt modelId="{D07D1435-45BA-48CB-83B5-D3F3549A785E}" type="parTrans" cxnId="{7BB17A9B-5D45-4C68-B903-06A8E94B5B79}">
      <dgm:prSet/>
      <dgm:spPr/>
      <dgm:t>
        <a:bodyPr/>
        <a:lstStyle/>
        <a:p>
          <a:endParaRPr lang="en-US"/>
        </a:p>
      </dgm:t>
    </dgm:pt>
    <dgm:pt modelId="{D00D3B4B-2387-4463-AC7D-02DDAF03D561}" type="sibTrans" cxnId="{7BB17A9B-5D45-4C68-B903-06A8E94B5B79}">
      <dgm:prSet/>
      <dgm:spPr/>
      <dgm:t>
        <a:bodyPr/>
        <a:lstStyle/>
        <a:p>
          <a:endParaRPr lang="en-US"/>
        </a:p>
      </dgm:t>
    </dgm:pt>
    <dgm:pt modelId="{DA84979E-1E22-429A-8879-5D73C62A4A25}" type="pres">
      <dgm:prSet presAssocID="{A71A7FA1-33A0-48D3-A92A-9C17D139AF3E}" presName="root" presStyleCnt="0">
        <dgm:presLayoutVars>
          <dgm:dir/>
          <dgm:resizeHandles val="exact"/>
        </dgm:presLayoutVars>
      </dgm:prSet>
      <dgm:spPr/>
    </dgm:pt>
    <dgm:pt modelId="{A620EAA0-BC41-4DE4-8B88-AE8D2CE10EB6}" type="pres">
      <dgm:prSet presAssocID="{55FBB42C-911C-41A1-BF19-446A81EA40CA}" presName="compNode" presStyleCnt="0"/>
      <dgm:spPr/>
    </dgm:pt>
    <dgm:pt modelId="{A837717D-20B3-4354-8C80-CB817C1EAA55}" type="pres">
      <dgm:prSet presAssocID="{55FBB42C-911C-41A1-BF19-446A81EA40CA}" presName="iconBgRect" presStyleLbl="bgShp" presStyleIdx="0" presStyleCnt="3"/>
      <dgm:spPr/>
    </dgm:pt>
    <dgm:pt modelId="{ECDF2B3B-66BA-41E7-860D-15BAE79F40F8}" type="pres">
      <dgm:prSet presAssocID="{55FBB42C-911C-41A1-BF19-446A81EA40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7E31FAC-DAEC-4479-8E9D-34780078D951}" type="pres">
      <dgm:prSet presAssocID="{55FBB42C-911C-41A1-BF19-446A81EA40CA}" presName="spaceRect" presStyleCnt="0"/>
      <dgm:spPr/>
    </dgm:pt>
    <dgm:pt modelId="{EB129E06-6DD0-4077-BBC2-EDA1C0C66AE1}" type="pres">
      <dgm:prSet presAssocID="{55FBB42C-911C-41A1-BF19-446A81EA40CA}" presName="textRect" presStyleLbl="revTx" presStyleIdx="0" presStyleCnt="3">
        <dgm:presLayoutVars>
          <dgm:chMax val="1"/>
          <dgm:chPref val="1"/>
        </dgm:presLayoutVars>
      </dgm:prSet>
      <dgm:spPr/>
    </dgm:pt>
    <dgm:pt modelId="{93B431E6-8D7E-4B95-B387-230C7B92F10E}" type="pres">
      <dgm:prSet presAssocID="{B7687879-B69F-47CA-96F0-98A891414F61}" presName="sibTrans" presStyleCnt="0"/>
      <dgm:spPr/>
    </dgm:pt>
    <dgm:pt modelId="{8B2802D5-1499-4069-A3F4-F06055A976B5}" type="pres">
      <dgm:prSet presAssocID="{EE47F0A6-EDB5-44F9-A2DA-6846677FE077}" presName="compNode" presStyleCnt="0"/>
      <dgm:spPr/>
    </dgm:pt>
    <dgm:pt modelId="{445A0F2C-C1D6-4E28-A9C7-9A91B759328D}" type="pres">
      <dgm:prSet presAssocID="{EE47F0A6-EDB5-44F9-A2DA-6846677FE077}" presName="iconBgRect" presStyleLbl="bgShp" presStyleIdx="1" presStyleCnt="3"/>
      <dgm:spPr/>
    </dgm:pt>
    <dgm:pt modelId="{1D0EF819-653C-4667-A213-39B2C1D2B7F5}" type="pres">
      <dgm:prSet presAssocID="{EE47F0A6-EDB5-44F9-A2DA-6846677FE0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F7E46F5-3FC9-4FE6-BFA4-B7BDBA486CAC}" type="pres">
      <dgm:prSet presAssocID="{EE47F0A6-EDB5-44F9-A2DA-6846677FE077}" presName="spaceRect" presStyleCnt="0"/>
      <dgm:spPr/>
    </dgm:pt>
    <dgm:pt modelId="{A9FEEFBB-A5AF-4D79-B488-D5E98129DBA0}" type="pres">
      <dgm:prSet presAssocID="{EE47F0A6-EDB5-44F9-A2DA-6846677FE077}" presName="textRect" presStyleLbl="revTx" presStyleIdx="1" presStyleCnt="3">
        <dgm:presLayoutVars>
          <dgm:chMax val="1"/>
          <dgm:chPref val="1"/>
        </dgm:presLayoutVars>
      </dgm:prSet>
      <dgm:spPr/>
    </dgm:pt>
    <dgm:pt modelId="{4BDD70A9-9AD3-4F40-983B-871017FE992B}" type="pres">
      <dgm:prSet presAssocID="{5F7E51FE-FB50-4A2C-81C7-4B8F7BFDF23B}" presName="sibTrans" presStyleCnt="0"/>
      <dgm:spPr/>
    </dgm:pt>
    <dgm:pt modelId="{A292F1F0-6E9E-4830-92DA-16C54486DF39}" type="pres">
      <dgm:prSet presAssocID="{B340DD74-765E-4DDB-8074-83D7E1706E6B}" presName="compNode" presStyleCnt="0"/>
      <dgm:spPr/>
    </dgm:pt>
    <dgm:pt modelId="{7D040ECC-C3F0-47F9-8CE1-B8345F39929E}" type="pres">
      <dgm:prSet presAssocID="{B340DD74-765E-4DDB-8074-83D7E1706E6B}" presName="iconBgRect" presStyleLbl="bgShp" presStyleIdx="2" presStyleCnt="3"/>
      <dgm:spPr/>
    </dgm:pt>
    <dgm:pt modelId="{9214BB48-653C-46F3-BDD1-5ADE4F59922E}" type="pres">
      <dgm:prSet presAssocID="{B340DD74-765E-4DDB-8074-83D7E1706E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4DAA0FF-3C26-4730-BCAB-531C5BF57EFF}" type="pres">
      <dgm:prSet presAssocID="{B340DD74-765E-4DDB-8074-83D7E1706E6B}" presName="spaceRect" presStyleCnt="0"/>
      <dgm:spPr/>
    </dgm:pt>
    <dgm:pt modelId="{1A8879BD-C575-4403-B8E3-C61361A6DF0B}" type="pres">
      <dgm:prSet presAssocID="{B340DD74-765E-4DDB-8074-83D7E1706E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62D425-9F06-4A95-9B37-F1CC8F96432E}" type="presOf" srcId="{B340DD74-765E-4DDB-8074-83D7E1706E6B}" destId="{1A8879BD-C575-4403-B8E3-C61361A6DF0B}" srcOrd="0" destOrd="0" presId="urn:microsoft.com/office/officeart/2018/5/layout/IconCircleLabelList"/>
    <dgm:cxn modelId="{951C7964-500D-4AB9-8DF4-FC66B56275EE}" srcId="{A71A7FA1-33A0-48D3-A92A-9C17D139AF3E}" destId="{EE47F0A6-EDB5-44F9-A2DA-6846677FE077}" srcOrd="1" destOrd="0" parTransId="{22FE7372-19F1-4F11-BF0B-5CB5E0CAB774}" sibTransId="{5F7E51FE-FB50-4A2C-81C7-4B8F7BFDF23B}"/>
    <dgm:cxn modelId="{7B099644-2128-49BC-91B1-C5A3461D6F4E}" type="presOf" srcId="{A71A7FA1-33A0-48D3-A92A-9C17D139AF3E}" destId="{DA84979E-1E22-429A-8879-5D73C62A4A25}" srcOrd="0" destOrd="0" presId="urn:microsoft.com/office/officeart/2018/5/layout/IconCircleLabelList"/>
    <dgm:cxn modelId="{4A5DE844-0FF8-4D7B-9291-513D6282F0BE}" type="presOf" srcId="{55FBB42C-911C-41A1-BF19-446A81EA40CA}" destId="{EB129E06-6DD0-4077-BBC2-EDA1C0C66AE1}" srcOrd="0" destOrd="0" presId="urn:microsoft.com/office/officeart/2018/5/layout/IconCircleLabelList"/>
    <dgm:cxn modelId="{8F5E558B-482E-42F5-9CB8-C88A4DEBFB03}" srcId="{A71A7FA1-33A0-48D3-A92A-9C17D139AF3E}" destId="{55FBB42C-911C-41A1-BF19-446A81EA40CA}" srcOrd="0" destOrd="0" parTransId="{94B102FA-AEB5-4190-874E-0385FFA2E612}" sibTransId="{B7687879-B69F-47CA-96F0-98A891414F61}"/>
    <dgm:cxn modelId="{7BB17A9B-5D45-4C68-B903-06A8E94B5B79}" srcId="{A71A7FA1-33A0-48D3-A92A-9C17D139AF3E}" destId="{B340DD74-765E-4DDB-8074-83D7E1706E6B}" srcOrd="2" destOrd="0" parTransId="{D07D1435-45BA-48CB-83B5-D3F3549A785E}" sibTransId="{D00D3B4B-2387-4463-AC7D-02DDAF03D561}"/>
    <dgm:cxn modelId="{E5270DF0-17EE-4621-9A80-16ACFA3DA4EF}" type="presOf" srcId="{EE47F0A6-EDB5-44F9-A2DA-6846677FE077}" destId="{A9FEEFBB-A5AF-4D79-B488-D5E98129DBA0}" srcOrd="0" destOrd="0" presId="urn:microsoft.com/office/officeart/2018/5/layout/IconCircleLabelList"/>
    <dgm:cxn modelId="{E2E1F3B5-22DA-4726-B925-2695DBDC0F76}" type="presParOf" srcId="{DA84979E-1E22-429A-8879-5D73C62A4A25}" destId="{A620EAA0-BC41-4DE4-8B88-AE8D2CE10EB6}" srcOrd="0" destOrd="0" presId="urn:microsoft.com/office/officeart/2018/5/layout/IconCircleLabelList"/>
    <dgm:cxn modelId="{3E30DB14-B742-495F-9775-33F6A21454B5}" type="presParOf" srcId="{A620EAA0-BC41-4DE4-8B88-AE8D2CE10EB6}" destId="{A837717D-20B3-4354-8C80-CB817C1EAA55}" srcOrd="0" destOrd="0" presId="urn:microsoft.com/office/officeart/2018/5/layout/IconCircleLabelList"/>
    <dgm:cxn modelId="{57A83761-953E-4018-9105-C30E8131F529}" type="presParOf" srcId="{A620EAA0-BC41-4DE4-8B88-AE8D2CE10EB6}" destId="{ECDF2B3B-66BA-41E7-860D-15BAE79F40F8}" srcOrd="1" destOrd="0" presId="urn:microsoft.com/office/officeart/2018/5/layout/IconCircleLabelList"/>
    <dgm:cxn modelId="{065C32C5-6CFA-41FA-B333-17208079DB91}" type="presParOf" srcId="{A620EAA0-BC41-4DE4-8B88-AE8D2CE10EB6}" destId="{D7E31FAC-DAEC-4479-8E9D-34780078D951}" srcOrd="2" destOrd="0" presId="urn:microsoft.com/office/officeart/2018/5/layout/IconCircleLabelList"/>
    <dgm:cxn modelId="{2FD75DC5-22E6-4710-B327-B909BE899019}" type="presParOf" srcId="{A620EAA0-BC41-4DE4-8B88-AE8D2CE10EB6}" destId="{EB129E06-6DD0-4077-BBC2-EDA1C0C66AE1}" srcOrd="3" destOrd="0" presId="urn:microsoft.com/office/officeart/2018/5/layout/IconCircleLabelList"/>
    <dgm:cxn modelId="{544EEB56-3C4E-46A6-9E0D-F916AEB74204}" type="presParOf" srcId="{DA84979E-1E22-429A-8879-5D73C62A4A25}" destId="{93B431E6-8D7E-4B95-B387-230C7B92F10E}" srcOrd="1" destOrd="0" presId="urn:microsoft.com/office/officeart/2018/5/layout/IconCircleLabelList"/>
    <dgm:cxn modelId="{B25BC2AD-A814-40F6-9D9A-96F1B34674E1}" type="presParOf" srcId="{DA84979E-1E22-429A-8879-5D73C62A4A25}" destId="{8B2802D5-1499-4069-A3F4-F06055A976B5}" srcOrd="2" destOrd="0" presId="urn:microsoft.com/office/officeart/2018/5/layout/IconCircleLabelList"/>
    <dgm:cxn modelId="{42CC59B5-DEC7-41E3-9A09-1BD8037CF893}" type="presParOf" srcId="{8B2802D5-1499-4069-A3F4-F06055A976B5}" destId="{445A0F2C-C1D6-4E28-A9C7-9A91B759328D}" srcOrd="0" destOrd="0" presId="urn:microsoft.com/office/officeart/2018/5/layout/IconCircleLabelList"/>
    <dgm:cxn modelId="{34353E41-4FD0-4EA3-BF80-F8991017CA66}" type="presParOf" srcId="{8B2802D5-1499-4069-A3F4-F06055A976B5}" destId="{1D0EF819-653C-4667-A213-39B2C1D2B7F5}" srcOrd="1" destOrd="0" presId="urn:microsoft.com/office/officeart/2018/5/layout/IconCircleLabelList"/>
    <dgm:cxn modelId="{EAE71553-2C42-4930-AE1F-0DB4711BDB95}" type="presParOf" srcId="{8B2802D5-1499-4069-A3F4-F06055A976B5}" destId="{7F7E46F5-3FC9-4FE6-BFA4-B7BDBA486CAC}" srcOrd="2" destOrd="0" presId="urn:microsoft.com/office/officeart/2018/5/layout/IconCircleLabelList"/>
    <dgm:cxn modelId="{D7D9EF48-088D-4860-9E0F-98FA5E6889BE}" type="presParOf" srcId="{8B2802D5-1499-4069-A3F4-F06055A976B5}" destId="{A9FEEFBB-A5AF-4D79-B488-D5E98129DBA0}" srcOrd="3" destOrd="0" presId="urn:microsoft.com/office/officeart/2018/5/layout/IconCircleLabelList"/>
    <dgm:cxn modelId="{4C7E4012-8654-4F10-A220-1AC611861DC8}" type="presParOf" srcId="{DA84979E-1E22-429A-8879-5D73C62A4A25}" destId="{4BDD70A9-9AD3-4F40-983B-871017FE992B}" srcOrd="3" destOrd="0" presId="urn:microsoft.com/office/officeart/2018/5/layout/IconCircleLabelList"/>
    <dgm:cxn modelId="{6B62F5F3-1ECB-487F-8164-B64B95EB66B7}" type="presParOf" srcId="{DA84979E-1E22-429A-8879-5D73C62A4A25}" destId="{A292F1F0-6E9E-4830-92DA-16C54486DF39}" srcOrd="4" destOrd="0" presId="urn:microsoft.com/office/officeart/2018/5/layout/IconCircleLabelList"/>
    <dgm:cxn modelId="{FF22985D-5007-48B0-9A70-E75A4007D4E2}" type="presParOf" srcId="{A292F1F0-6E9E-4830-92DA-16C54486DF39}" destId="{7D040ECC-C3F0-47F9-8CE1-B8345F39929E}" srcOrd="0" destOrd="0" presId="urn:microsoft.com/office/officeart/2018/5/layout/IconCircleLabelList"/>
    <dgm:cxn modelId="{17A917EB-0323-4E34-ADFF-37CE17A44488}" type="presParOf" srcId="{A292F1F0-6E9E-4830-92DA-16C54486DF39}" destId="{9214BB48-653C-46F3-BDD1-5ADE4F59922E}" srcOrd="1" destOrd="0" presId="urn:microsoft.com/office/officeart/2018/5/layout/IconCircleLabelList"/>
    <dgm:cxn modelId="{9518FAAE-6788-492B-BAD6-BF8B7E14A4AA}" type="presParOf" srcId="{A292F1F0-6E9E-4830-92DA-16C54486DF39}" destId="{F4DAA0FF-3C26-4730-BCAB-531C5BF57EFF}" srcOrd="2" destOrd="0" presId="urn:microsoft.com/office/officeart/2018/5/layout/IconCircleLabelList"/>
    <dgm:cxn modelId="{E2264290-D405-4051-B412-473FA9EB91F2}" type="presParOf" srcId="{A292F1F0-6E9E-4830-92DA-16C54486DF39}" destId="{1A8879BD-C575-4403-B8E3-C61361A6DF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FC681FC-9625-476C-B50E-96D2F3385C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06554E-F382-4D92-BF03-14986CD205F6}">
      <dgm:prSet custT="1"/>
      <dgm:spPr/>
      <dgm:t>
        <a:bodyPr/>
        <a:lstStyle/>
        <a:p>
          <a:pPr>
            <a:defRPr cap="all"/>
          </a:pPr>
          <a:r>
            <a:rPr lang="en-US" sz="1400" dirty="0"/>
            <a:t>Frameworks for large-scale Scrum implementation:</a:t>
          </a:r>
        </a:p>
      </dgm:t>
    </dgm:pt>
    <dgm:pt modelId="{44CC36FF-66EB-4FE2-B473-04B6E531A039}" type="parTrans" cxnId="{8B385D52-39DD-4DF6-B6EC-49AEBFE36486}">
      <dgm:prSet/>
      <dgm:spPr/>
      <dgm:t>
        <a:bodyPr/>
        <a:lstStyle/>
        <a:p>
          <a:endParaRPr lang="en-US"/>
        </a:p>
      </dgm:t>
    </dgm:pt>
    <dgm:pt modelId="{1271184C-7194-4DD2-BB7C-906A7B3068BD}" type="sibTrans" cxnId="{8B385D52-39DD-4DF6-B6EC-49AEBFE36486}">
      <dgm:prSet/>
      <dgm:spPr/>
      <dgm:t>
        <a:bodyPr/>
        <a:lstStyle/>
        <a:p>
          <a:endParaRPr lang="en-US"/>
        </a:p>
      </dgm:t>
    </dgm:pt>
    <dgm:pt modelId="{68260D38-CE19-4A96-84F0-AB563D407148}">
      <dgm:prSet custT="1"/>
      <dgm:spPr/>
      <dgm:t>
        <a:bodyPr/>
        <a:lstStyle/>
        <a:p>
          <a:pPr>
            <a:defRPr cap="all"/>
          </a:pPr>
          <a:r>
            <a:rPr lang="en-US" sz="1400" dirty="0"/>
            <a:t>- </a:t>
          </a:r>
          <a:r>
            <a:rPr lang="en-US" sz="1400" dirty="0" err="1"/>
            <a:t>SAFe</a:t>
          </a:r>
          <a:r>
            <a:rPr lang="en-US" sz="1400" dirty="0"/>
            <a:t> (Scaled Agile Framework)</a:t>
          </a:r>
        </a:p>
      </dgm:t>
    </dgm:pt>
    <dgm:pt modelId="{6C2C4B08-C20D-4527-ADDE-969890044457}" type="parTrans" cxnId="{899EF933-55AE-4EFC-9454-DBA4F259DEA9}">
      <dgm:prSet/>
      <dgm:spPr/>
      <dgm:t>
        <a:bodyPr/>
        <a:lstStyle/>
        <a:p>
          <a:endParaRPr lang="en-US"/>
        </a:p>
      </dgm:t>
    </dgm:pt>
    <dgm:pt modelId="{73A96102-506F-4BA2-B9BA-B0E9002F692E}" type="sibTrans" cxnId="{899EF933-55AE-4EFC-9454-DBA4F259DEA9}">
      <dgm:prSet/>
      <dgm:spPr/>
      <dgm:t>
        <a:bodyPr/>
        <a:lstStyle/>
        <a:p>
          <a:endParaRPr lang="en-US"/>
        </a:p>
      </dgm:t>
    </dgm:pt>
    <dgm:pt modelId="{7E5DF7B1-FE3A-4E82-B5C8-56F1C75556F0}">
      <dgm:prSet custT="1"/>
      <dgm:spPr/>
      <dgm:t>
        <a:bodyPr/>
        <a:lstStyle/>
        <a:p>
          <a:pPr>
            <a:defRPr cap="all"/>
          </a:pPr>
          <a:r>
            <a:rPr lang="en-US" sz="1400" dirty="0"/>
            <a:t>- </a:t>
          </a:r>
          <a:r>
            <a:rPr lang="en-US" sz="1400" dirty="0" err="1"/>
            <a:t>LeSS</a:t>
          </a:r>
          <a:r>
            <a:rPr lang="en-US" sz="1400" dirty="0"/>
            <a:t> (La</a:t>
          </a:r>
        </a:p>
        <a:p>
          <a:pPr>
            <a:defRPr cap="all"/>
          </a:pPr>
          <a:r>
            <a:rPr lang="en-US" sz="1400" dirty="0" err="1"/>
            <a:t>rge</a:t>
          </a:r>
          <a:r>
            <a:rPr lang="en-US" sz="1400" dirty="0"/>
            <a:t>-Scale Scrum)</a:t>
          </a:r>
        </a:p>
      </dgm:t>
    </dgm:pt>
    <dgm:pt modelId="{4AE8238D-157B-4C09-A583-0C0B4D8237C9}" type="parTrans" cxnId="{48102A0F-4DC3-4CD7-9AC2-4233DEB82B22}">
      <dgm:prSet/>
      <dgm:spPr/>
      <dgm:t>
        <a:bodyPr/>
        <a:lstStyle/>
        <a:p>
          <a:endParaRPr lang="en-US"/>
        </a:p>
      </dgm:t>
    </dgm:pt>
    <dgm:pt modelId="{F3B057F3-0C93-4FF1-842A-2101E6930587}" type="sibTrans" cxnId="{48102A0F-4DC3-4CD7-9AC2-4233DEB82B22}">
      <dgm:prSet/>
      <dgm:spPr/>
      <dgm:t>
        <a:bodyPr/>
        <a:lstStyle/>
        <a:p>
          <a:endParaRPr lang="en-US"/>
        </a:p>
      </dgm:t>
    </dgm:pt>
    <dgm:pt modelId="{3E1E4A87-092B-449C-84D3-E8062A83C73B}">
      <dgm:prSet custT="1"/>
      <dgm:spPr/>
      <dgm:t>
        <a:bodyPr/>
        <a:lstStyle/>
        <a:p>
          <a:pPr>
            <a:defRPr cap="all"/>
          </a:pPr>
          <a:r>
            <a:rPr lang="en-US" sz="1400" dirty="0"/>
            <a:t>- Nexus (by Scrum.org)</a:t>
          </a:r>
        </a:p>
      </dgm:t>
    </dgm:pt>
    <dgm:pt modelId="{91EB1EA2-6820-4E10-AF4A-FB2C76CE887A}" type="parTrans" cxnId="{AE054AF9-B179-4698-8F1A-956EFB8D9148}">
      <dgm:prSet/>
      <dgm:spPr/>
      <dgm:t>
        <a:bodyPr/>
        <a:lstStyle/>
        <a:p>
          <a:endParaRPr lang="en-US"/>
        </a:p>
      </dgm:t>
    </dgm:pt>
    <dgm:pt modelId="{B3943C58-59E0-4548-9FAC-4DC4A407552C}" type="sibTrans" cxnId="{AE054AF9-B179-4698-8F1A-956EFB8D9148}">
      <dgm:prSet/>
      <dgm:spPr/>
      <dgm:t>
        <a:bodyPr/>
        <a:lstStyle/>
        <a:p>
          <a:endParaRPr lang="en-US"/>
        </a:p>
      </dgm:t>
    </dgm:pt>
    <dgm:pt modelId="{8F8EFF58-804C-45A2-BF17-53555D5CF730}">
      <dgm:prSet custT="1"/>
      <dgm:spPr/>
      <dgm:t>
        <a:bodyPr/>
        <a:lstStyle/>
        <a:p>
          <a:pPr>
            <a:defRPr cap="all"/>
          </a:pPr>
          <a:r>
            <a:rPr lang="en-US" sz="1400" dirty="0"/>
            <a:t>Each supports multiple teams working on the same product.</a:t>
          </a:r>
        </a:p>
      </dgm:t>
    </dgm:pt>
    <dgm:pt modelId="{328E8B6A-4EFE-4A59-A564-9CA16D1D9337}" type="parTrans" cxnId="{6E827813-9C72-4EDA-AAFC-75006A3EB32E}">
      <dgm:prSet/>
      <dgm:spPr/>
      <dgm:t>
        <a:bodyPr/>
        <a:lstStyle/>
        <a:p>
          <a:endParaRPr lang="en-US"/>
        </a:p>
      </dgm:t>
    </dgm:pt>
    <dgm:pt modelId="{361A5BD4-C091-4834-AAC3-E5BF3880297B}" type="sibTrans" cxnId="{6E827813-9C72-4EDA-AAFC-75006A3EB32E}">
      <dgm:prSet/>
      <dgm:spPr/>
      <dgm:t>
        <a:bodyPr/>
        <a:lstStyle/>
        <a:p>
          <a:endParaRPr lang="en-US"/>
        </a:p>
      </dgm:t>
    </dgm:pt>
    <dgm:pt modelId="{A531ACA8-CEAC-4B7D-B020-38ADE2350B15}" type="pres">
      <dgm:prSet presAssocID="{EFC681FC-9625-476C-B50E-96D2F3385CB7}" presName="root" presStyleCnt="0">
        <dgm:presLayoutVars>
          <dgm:dir/>
          <dgm:resizeHandles val="exact"/>
        </dgm:presLayoutVars>
      </dgm:prSet>
      <dgm:spPr/>
    </dgm:pt>
    <dgm:pt modelId="{DBB68E2D-1D69-46EA-B8B9-A35F202D612F}" type="pres">
      <dgm:prSet presAssocID="{DF06554E-F382-4D92-BF03-14986CD205F6}" presName="compNode" presStyleCnt="0"/>
      <dgm:spPr/>
    </dgm:pt>
    <dgm:pt modelId="{E4688E1D-408C-41A3-8C82-0B7F67EA7BAF}" type="pres">
      <dgm:prSet presAssocID="{DF06554E-F382-4D92-BF03-14986CD205F6}" presName="iconBgRect" presStyleLbl="bgShp" presStyleIdx="0" presStyleCnt="5"/>
      <dgm:spPr/>
    </dgm:pt>
    <dgm:pt modelId="{57AD7EAA-4357-4604-96F5-3DB1CD048164}" type="pres">
      <dgm:prSet presAssocID="{DF06554E-F382-4D92-BF03-14986CD205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C9A2539-85F6-45CC-9FBD-0BD755DC7A52}" type="pres">
      <dgm:prSet presAssocID="{DF06554E-F382-4D92-BF03-14986CD205F6}" presName="spaceRect" presStyleCnt="0"/>
      <dgm:spPr/>
    </dgm:pt>
    <dgm:pt modelId="{0E99B081-7EC0-47FC-BDDD-1F376198A113}" type="pres">
      <dgm:prSet presAssocID="{DF06554E-F382-4D92-BF03-14986CD205F6}" presName="textRect" presStyleLbl="revTx" presStyleIdx="0" presStyleCnt="5">
        <dgm:presLayoutVars>
          <dgm:chMax val="1"/>
          <dgm:chPref val="1"/>
        </dgm:presLayoutVars>
      </dgm:prSet>
      <dgm:spPr/>
    </dgm:pt>
    <dgm:pt modelId="{953BE9E8-BD54-4222-B260-57EC9B458132}" type="pres">
      <dgm:prSet presAssocID="{1271184C-7194-4DD2-BB7C-906A7B3068BD}" presName="sibTrans" presStyleCnt="0"/>
      <dgm:spPr/>
    </dgm:pt>
    <dgm:pt modelId="{11A7A1D7-1400-4F4D-A79C-F90A3BB0F52D}" type="pres">
      <dgm:prSet presAssocID="{68260D38-CE19-4A96-84F0-AB563D407148}" presName="compNode" presStyleCnt="0"/>
      <dgm:spPr/>
    </dgm:pt>
    <dgm:pt modelId="{2EF4C669-374F-4C57-8412-7AE40316F52E}" type="pres">
      <dgm:prSet presAssocID="{68260D38-CE19-4A96-84F0-AB563D407148}" presName="iconBgRect" presStyleLbl="bgShp" presStyleIdx="1" presStyleCnt="5"/>
      <dgm:spPr/>
    </dgm:pt>
    <dgm:pt modelId="{6D37E948-5EC1-4138-9DFB-0ED880EA1438}" type="pres">
      <dgm:prSet presAssocID="{68260D38-CE19-4A96-84F0-AB563D4071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C1D5B57-E58A-46E6-91B4-85C1833FFFFA}" type="pres">
      <dgm:prSet presAssocID="{68260D38-CE19-4A96-84F0-AB563D407148}" presName="spaceRect" presStyleCnt="0"/>
      <dgm:spPr/>
    </dgm:pt>
    <dgm:pt modelId="{88EE15FA-77C7-46FF-9AB0-E74742204405}" type="pres">
      <dgm:prSet presAssocID="{68260D38-CE19-4A96-84F0-AB563D407148}" presName="textRect" presStyleLbl="revTx" presStyleIdx="1" presStyleCnt="5">
        <dgm:presLayoutVars>
          <dgm:chMax val="1"/>
          <dgm:chPref val="1"/>
        </dgm:presLayoutVars>
      </dgm:prSet>
      <dgm:spPr/>
    </dgm:pt>
    <dgm:pt modelId="{39A23067-F72A-4F2A-A293-CE1DBBD49845}" type="pres">
      <dgm:prSet presAssocID="{73A96102-506F-4BA2-B9BA-B0E9002F692E}" presName="sibTrans" presStyleCnt="0"/>
      <dgm:spPr/>
    </dgm:pt>
    <dgm:pt modelId="{E0E7AAA1-0958-4F9F-BBED-A60A820242C5}" type="pres">
      <dgm:prSet presAssocID="{7E5DF7B1-FE3A-4E82-B5C8-56F1C75556F0}" presName="compNode" presStyleCnt="0"/>
      <dgm:spPr/>
    </dgm:pt>
    <dgm:pt modelId="{E1E3A0E7-EC97-4F9A-8378-BD61214ACBA9}" type="pres">
      <dgm:prSet presAssocID="{7E5DF7B1-FE3A-4E82-B5C8-56F1C75556F0}" presName="iconBgRect" presStyleLbl="bgShp" presStyleIdx="2" presStyleCnt="5"/>
      <dgm:spPr/>
    </dgm:pt>
    <dgm:pt modelId="{A9AF4FE0-E775-4986-849D-5DA911DC503F}" type="pres">
      <dgm:prSet presAssocID="{7E5DF7B1-FE3A-4E82-B5C8-56F1C75556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1D4F974-3980-415E-93FF-2D7A783D111F}" type="pres">
      <dgm:prSet presAssocID="{7E5DF7B1-FE3A-4E82-B5C8-56F1C75556F0}" presName="spaceRect" presStyleCnt="0"/>
      <dgm:spPr/>
    </dgm:pt>
    <dgm:pt modelId="{293FA421-9071-4FB9-BC79-3930D0E98A7E}" type="pres">
      <dgm:prSet presAssocID="{7E5DF7B1-FE3A-4E82-B5C8-56F1C75556F0}" presName="textRect" presStyleLbl="revTx" presStyleIdx="2" presStyleCnt="5">
        <dgm:presLayoutVars>
          <dgm:chMax val="1"/>
          <dgm:chPref val="1"/>
        </dgm:presLayoutVars>
      </dgm:prSet>
      <dgm:spPr/>
    </dgm:pt>
    <dgm:pt modelId="{04EF9886-4D7E-429B-A304-BAA29BCDD7AC}" type="pres">
      <dgm:prSet presAssocID="{F3B057F3-0C93-4FF1-842A-2101E6930587}" presName="sibTrans" presStyleCnt="0"/>
      <dgm:spPr/>
    </dgm:pt>
    <dgm:pt modelId="{C4F14436-69CE-47D8-8E99-4CC530D9CC84}" type="pres">
      <dgm:prSet presAssocID="{3E1E4A87-092B-449C-84D3-E8062A83C73B}" presName="compNode" presStyleCnt="0"/>
      <dgm:spPr/>
    </dgm:pt>
    <dgm:pt modelId="{A46C42A2-3B58-4A13-82B5-C727B81EA20D}" type="pres">
      <dgm:prSet presAssocID="{3E1E4A87-092B-449C-84D3-E8062A83C73B}" presName="iconBgRect" presStyleLbl="bgShp" presStyleIdx="3" presStyleCnt="5"/>
      <dgm:spPr/>
    </dgm:pt>
    <dgm:pt modelId="{4B8806B6-C976-4D81-95F6-5F5CBE9D2084}" type="pres">
      <dgm:prSet presAssocID="{3E1E4A87-092B-449C-84D3-E8062A83C7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C5DB1FE-8CD2-4828-A46E-5051EBB5D2DB}" type="pres">
      <dgm:prSet presAssocID="{3E1E4A87-092B-449C-84D3-E8062A83C73B}" presName="spaceRect" presStyleCnt="0"/>
      <dgm:spPr/>
    </dgm:pt>
    <dgm:pt modelId="{3A0A1355-DF6C-453F-8CC4-D2A5A5366EEF}" type="pres">
      <dgm:prSet presAssocID="{3E1E4A87-092B-449C-84D3-E8062A83C73B}" presName="textRect" presStyleLbl="revTx" presStyleIdx="3" presStyleCnt="5">
        <dgm:presLayoutVars>
          <dgm:chMax val="1"/>
          <dgm:chPref val="1"/>
        </dgm:presLayoutVars>
      </dgm:prSet>
      <dgm:spPr/>
    </dgm:pt>
    <dgm:pt modelId="{E6910C1B-F73F-4C94-BF89-055EDEBD2686}" type="pres">
      <dgm:prSet presAssocID="{B3943C58-59E0-4548-9FAC-4DC4A407552C}" presName="sibTrans" presStyleCnt="0"/>
      <dgm:spPr/>
    </dgm:pt>
    <dgm:pt modelId="{73336195-A398-4FD0-9E1D-6B84987084F7}" type="pres">
      <dgm:prSet presAssocID="{8F8EFF58-804C-45A2-BF17-53555D5CF730}" presName="compNode" presStyleCnt="0"/>
      <dgm:spPr/>
    </dgm:pt>
    <dgm:pt modelId="{A0AF0EA1-ED57-46E3-AFC9-D471AA2B5B51}" type="pres">
      <dgm:prSet presAssocID="{8F8EFF58-804C-45A2-BF17-53555D5CF730}" presName="iconBgRect" presStyleLbl="bgShp" presStyleIdx="4" presStyleCnt="5"/>
      <dgm:spPr/>
    </dgm:pt>
    <dgm:pt modelId="{97551DE6-BE62-40E7-B2B2-D2C9EA2A2FAE}" type="pres">
      <dgm:prSet presAssocID="{8F8EFF58-804C-45A2-BF17-53555D5CF7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E2AF31A-A93D-4BC3-BB22-F540876E8AD1}" type="pres">
      <dgm:prSet presAssocID="{8F8EFF58-804C-45A2-BF17-53555D5CF730}" presName="spaceRect" presStyleCnt="0"/>
      <dgm:spPr/>
    </dgm:pt>
    <dgm:pt modelId="{B6C5CB59-AB50-455A-8DD0-7DE4FCDEC9C9}" type="pres">
      <dgm:prSet presAssocID="{8F8EFF58-804C-45A2-BF17-53555D5CF7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19E4D08-EF5C-4B5B-8CCF-502E0A81468A}" type="presOf" srcId="{8F8EFF58-804C-45A2-BF17-53555D5CF730}" destId="{B6C5CB59-AB50-455A-8DD0-7DE4FCDEC9C9}" srcOrd="0" destOrd="0" presId="urn:microsoft.com/office/officeart/2018/5/layout/IconCircleLabelList"/>
    <dgm:cxn modelId="{48102A0F-4DC3-4CD7-9AC2-4233DEB82B22}" srcId="{EFC681FC-9625-476C-B50E-96D2F3385CB7}" destId="{7E5DF7B1-FE3A-4E82-B5C8-56F1C75556F0}" srcOrd="2" destOrd="0" parTransId="{4AE8238D-157B-4C09-A583-0C0B4D8237C9}" sibTransId="{F3B057F3-0C93-4FF1-842A-2101E6930587}"/>
    <dgm:cxn modelId="{6E827813-9C72-4EDA-AAFC-75006A3EB32E}" srcId="{EFC681FC-9625-476C-B50E-96D2F3385CB7}" destId="{8F8EFF58-804C-45A2-BF17-53555D5CF730}" srcOrd="4" destOrd="0" parTransId="{328E8B6A-4EFE-4A59-A564-9CA16D1D9337}" sibTransId="{361A5BD4-C091-4834-AAC3-E5BF3880297B}"/>
    <dgm:cxn modelId="{899EF933-55AE-4EFC-9454-DBA4F259DEA9}" srcId="{EFC681FC-9625-476C-B50E-96D2F3385CB7}" destId="{68260D38-CE19-4A96-84F0-AB563D407148}" srcOrd="1" destOrd="0" parTransId="{6C2C4B08-C20D-4527-ADDE-969890044457}" sibTransId="{73A96102-506F-4BA2-B9BA-B0E9002F692E}"/>
    <dgm:cxn modelId="{B9182B48-1460-406A-9115-71A2B010F939}" type="presOf" srcId="{DF06554E-F382-4D92-BF03-14986CD205F6}" destId="{0E99B081-7EC0-47FC-BDDD-1F376198A113}" srcOrd="0" destOrd="0" presId="urn:microsoft.com/office/officeart/2018/5/layout/IconCircleLabelList"/>
    <dgm:cxn modelId="{1EFFA76B-67C7-493A-B16E-F7D0F5D54D71}" type="presOf" srcId="{3E1E4A87-092B-449C-84D3-E8062A83C73B}" destId="{3A0A1355-DF6C-453F-8CC4-D2A5A5366EEF}" srcOrd="0" destOrd="0" presId="urn:microsoft.com/office/officeart/2018/5/layout/IconCircleLabelList"/>
    <dgm:cxn modelId="{8B385D52-39DD-4DF6-B6EC-49AEBFE36486}" srcId="{EFC681FC-9625-476C-B50E-96D2F3385CB7}" destId="{DF06554E-F382-4D92-BF03-14986CD205F6}" srcOrd="0" destOrd="0" parTransId="{44CC36FF-66EB-4FE2-B473-04B6E531A039}" sibTransId="{1271184C-7194-4DD2-BB7C-906A7B3068BD}"/>
    <dgm:cxn modelId="{1B55DF79-92AE-4983-A867-BBCF9108425A}" type="presOf" srcId="{68260D38-CE19-4A96-84F0-AB563D407148}" destId="{88EE15FA-77C7-46FF-9AB0-E74742204405}" srcOrd="0" destOrd="0" presId="urn:microsoft.com/office/officeart/2018/5/layout/IconCircleLabelList"/>
    <dgm:cxn modelId="{3F43D7BF-D2E1-4598-A97C-717A098905D0}" type="presOf" srcId="{7E5DF7B1-FE3A-4E82-B5C8-56F1C75556F0}" destId="{293FA421-9071-4FB9-BC79-3930D0E98A7E}" srcOrd="0" destOrd="0" presId="urn:microsoft.com/office/officeart/2018/5/layout/IconCircleLabelList"/>
    <dgm:cxn modelId="{AE054AF9-B179-4698-8F1A-956EFB8D9148}" srcId="{EFC681FC-9625-476C-B50E-96D2F3385CB7}" destId="{3E1E4A87-092B-449C-84D3-E8062A83C73B}" srcOrd="3" destOrd="0" parTransId="{91EB1EA2-6820-4E10-AF4A-FB2C76CE887A}" sibTransId="{B3943C58-59E0-4548-9FAC-4DC4A407552C}"/>
    <dgm:cxn modelId="{6D0EDCFD-7729-4D9A-8236-069232DD8AAC}" type="presOf" srcId="{EFC681FC-9625-476C-B50E-96D2F3385CB7}" destId="{A531ACA8-CEAC-4B7D-B020-38ADE2350B15}" srcOrd="0" destOrd="0" presId="urn:microsoft.com/office/officeart/2018/5/layout/IconCircleLabelList"/>
    <dgm:cxn modelId="{C0D27153-76F7-409A-BAFA-3DC12502098B}" type="presParOf" srcId="{A531ACA8-CEAC-4B7D-B020-38ADE2350B15}" destId="{DBB68E2D-1D69-46EA-B8B9-A35F202D612F}" srcOrd="0" destOrd="0" presId="urn:microsoft.com/office/officeart/2018/5/layout/IconCircleLabelList"/>
    <dgm:cxn modelId="{DDFF5D57-F121-4026-829D-1BDB3A4F8FA5}" type="presParOf" srcId="{DBB68E2D-1D69-46EA-B8B9-A35F202D612F}" destId="{E4688E1D-408C-41A3-8C82-0B7F67EA7BAF}" srcOrd="0" destOrd="0" presId="urn:microsoft.com/office/officeart/2018/5/layout/IconCircleLabelList"/>
    <dgm:cxn modelId="{076A250B-75DB-4A90-9C6B-8FCE522F945A}" type="presParOf" srcId="{DBB68E2D-1D69-46EA-B8B9-A35F202D612F}" destId="{57AD7EAA-4357-4604-96F5-3DB1CD048164}" srcOrd="1" destOrd="0" presId="urn:microsoft.com/office/officeart/2018/5/layout/IconCircleLabelList"/>
    <dgm:cxn modelId="{EEE15F89-2096-4685-8F9E-E2896065DEDA}" type="presParOf" srcId="{DBB68E2D-1D69-46EA-B8B9-A35F202D612F}" destId="{BC9A2539-85F6-45CC-9FBD-0BD755DC7A52}" srcOrd="2" destOrd="0" presId="urn:microsoft.com/office/officeart/2018/5/layout/IconCircleLabelList"/>
    <dgm:cxn modelId="{DE083C65-F182-4FB8-B83E-652B8F15F93B}" type="presParOf" srcId="{DBB68E2D-1D69-46EA-B8B9-A35F202D612F}" destId="{0E99B081-7EC0-47FC-BDDD-1F376198A113}" srcOrd="3" destOrd="0" presId="urn:microsoft.com/office/officeart/2018/5/layout/IconCircleLabelList"/>
    <dgm:cxn modelId="{6401A9E9-567F-4A7E-B17C-077032196391}" type="presParOf" srcId="{A531ACA8-CEAC-4B7D-B020-38ADE2350B15}" destId="{953BE9E8-BD54-4222-B260-57EC9B458132}" srcOrd="1" destOrd="0" presId="urn:microsoft.com/office/officeart/2018/5/layout/IconCircleLabelList"/>
    <dgm:cxn modelId="{15F6D5C9-7ADE-4801-B5D0-95CD1C5141E4}" type="presParOf" srcId="{A531ACA8-CEAC-4B7D-B020-38ADE2350B15}" destId="{11A7A1D7-1400-4F4D-A79C-F90A3BB0F52D}" srcOrd="2" destOrd="0" presId="urn:microsoft.com/office/officeart/2018/5/layout/IconCircleLabelList"/>
    <dgm:cxn modelId="{8CAA9914-07C6-433C-A22E-AE44ED172D11}" type="presParOf" srcId="{11A7A1D7-1400-4F4D-A79C-F90A3BB0F52D}" destId="{2EF4C669-374F-4C57-8412-7AE40316F52E}" srcOrd="0" destOrd="0" presId="urn:microsoft.com/office/officeart/2018/5/layout/IconCircleLabelList"/>
    <dgm:cxn modelId="{9DAF288F-8975-41DD-B222-482E06C0026B}" type="presParOf" srcId="{11A7A1D7-1400-4F4D-A79C-F90A3BB0F52D}" destId="{6D37E948-5EC1-4138-9DFB-0ED880EA1438}" srcOrd="1" destOrd="0" presId="urn:microsoft.com/office/officeart/2018/5/layout/IconCircleLabelList"/>
    <dgm:cxn modelId="{8A6E54BF-E968-4B28-8EF8-ECFBFA1B3E00}" type="presParOf" srcId="{11A7A1D7-1400-4F4D-A79C-F90A3BB0F52D}" destId="{EC1D5B57-E58A-46E6-91B4-85C1833FFFFA}" srcOrd="2" destOrd="0" presId="urn:microsoft.com/office/officeart/2018/5/layout/IconCircleLabelList"/>
    <dgm:cxn modelId="{13CEE605-0301-4AEA-902B-EBF49BA65735}" type="presParOf" srcId="{11A7A1D7-1400-4F4D-A79C-F90A3BB0F52D}" destId="{88EE15FA-77C7-46FF-9AB0-E74742204405}" srcOrd="3" destOrd="0" presId="urn:microsoft.com/office/officeart/2018/5/layout/IconCircleLabelList"/>
    <dgm:cxn modelId="{ED4E4716-79B2-4F77-9818-A75D5CE0ED84}" type="presParOf" srcId="{A531ACA8-CEAC-4B7D-B020-38ADE2350B15}" destId="{39A23067-F72A-4F2A-A293-CE1DBBD49845}" srcOrd="3" destOrd="0" presId="urn:microsoft.com/office/officeart/2018/5/layout/IconCircleLabelList"/>
    <dgm:cxn modelId="{370A3A32-12D2-4132-85BD-F69167AE6655}" type="presParOf" srcId="{A531ACA8-CEAC-4B7D-B020-38ADE2350B15}" destId="{E0E7AAA1-0958-4F9F-BBED-A60A820242C5}" srcOrd="4" destOrd="0" presId="urn:microsoft.com/office/officeart/2018/5/layout/IconCircleLabelList"/>
    <dgm:cxn modelId="{A538F44A-22D0-4E09-92D7-C08849C4B428}" type="presParOf" srcId="{E0E7AAA1-0958-4F9F-BBED-A60A820242C5}" destId="{E1E3A0E7-EC97-4F9A-8378-BD61214ACBA9}" srcOrd="0" destOrd="0" presId="urn:microsoft.com/office/officeart/2018/5/layout/IconCircleLabelList"/>
    <dgm:cxn modelId="{39FEDF31-8DB7-4F28-825B-C26712DB74FC}" type="presParOf" srcId="{E0E7AAA1-0958-4F9F-BBED-A60A820242C5}" destId="{A9AF4FE0-E775-4986-849D-5DA911DC503F}" srcOrd="1" destOrd="0" presId="urn:microsoft.com/office/officeart/2018/5/layout/IconCircleLabelList"/>
    <dgm:cxn modelId="{404A0503-A142-4877-87D9-01529865C6B6}" type="presParOf" srcId="{E0E7AAA1-0958-4F9F-BBED-A60A820242C5}" destId="{51D4F974-3980-415E-93FF-2D7A783D111F}" srcOrd="2" destOrd="0" presId="urn:microsoft.com/office/officeart/2018/5/layout/IconCircleLabelList"/>
    <dgm:cxn modelId="{A3FD84AF-D7E4-4968-9DEE-2A62BAAB3F30}" type="presParOf" srcId="{E0E7AAA1-0958-4F9F-BBED-A60A820242C5}" destId="{293FA421-9071-4FB9-BC79-3930D0E98A7E}" srcOrd="3" destOrd="0" presId="urn:microsoft.com/office/officeart/2018/5/layout/IconCircleLabelList"/>
    <dgm:cxn modelId="{55C7A030-AABF-4D3E-8156-AD95674AED9C}" type="presParOf" srcId="{A531ACA8-CEAC-4B7D-B020-38ADE2350B15}" destId="{04EF9886-4D7E-429B-A304-BAA29BCDD7AC}" srcOrd="5" destOrd="0" presId="urn:microsoft.com/office/officeart/2018/5/layout/IconCircleLabelList"/>
    <dgm:cxn modelId="{F22BFE70-E0B5-428F-B235-4EB9A8F3F8EB}" type="presParOf" srcId="{A531ACA8-CEAC-4B7D-B020-38ADE2350B15}" destId="{C4F14436-69CE-47D8-8E99-4CC530D9CC84}" srcOrd="6" destOrd="0" presId="urn:microsoft.com/office/officeart/2018/5/layout/IconCircleLabelList"/>
    <dgm:cxn modelId="{53FB19EE-EAC6-467D-B041-9200EE6CFEED}" type="presParOf" srcId="{C4F14436-69CE-47D8-8E99-4CC530D9CC84}" destId="{A46C42A2-3B58-4A13-82B5-C727B81EA20D}" srcOrd="0" destOrd="0" presId="urn:microsoft.com/office/officeart/2018/5/layout/IconCircleLabelList"/>
    <dgm:cxn modelId="{24CB1522-3E06-4EB2-8262-28BFCA7279A8}" type="presParOf" srcId="{C4F14436-69CE-47D8-8E99-4CC530D9CC84}" destId="{4B8806B6-C976-4D81-95F6-5F5CBE9D2084}" srcOrd="1" destOrd="0" presId="urn:microsoft.com/office/officeart/2018/5/layout/IconCircleLabelList"/>
    <dgm:cxn modelId="{ABDE6D0A-DDC8-496F-8463-381E5387944C}" type="presParOf" srcId="{C4F14436-69CE-47D8-8E99-4CC530D9CC84}" destId="{1C5DB1FE-8CD2-4828-A46E-5051EBB5D2DB}" srcOrd="2" destOrd="0" presId="urn:microsoft.com/office/officeart/2018/5/layout/IconCircleLabelList"/>
    <dgm:cxn modelId="{8E726D8C-9CBC-49BA-83FC-82D50A38B08E}" type="presParOf" srcId="{C4F14436-69CE-47D8-8E99-4CC530D9CC84}" destId="{3A0A1355-DF6C-453F-8CC4-D2A5A5366EEF}" srcOrd="3" destOrd="0" presId="urn:microsoft.com/office/officeart/2018/5/layout/IconCircleLabelList"/>
    <dgm:cxn modelId="{CFE12D7D-EA45-49B0-A4E9-313D9E2720E8}" type="presParOf" srcId="{A531ACA8-CEAC-4B7D-B020-38ADE2350B15}" destId="{E6910C1B-F73F-4C94-BF89-055EDEBD2686}" srcOrd="7" destOrd="0" presId="urn:microsoft.com/office/officeart/2018/5/layout/IconCircleLabelList"/>
    <dgm:cxn modelId="{3CF082B8-E667-4B3C-8138-E52D386E90A8}" type="presParOf" srcId="{A531ACA8-CEAC-4B7D-B020-38ADE2350B15}" destId="{73336195-A398-4FD0-9E1D-6B84987084F7}" srcOrd="8" destOrd="0" presId="urn:microsoft.com/office/officeart/2018/5/layout/IconCircleLabelList"/>
    <dgm:cxn modelId="{270F2198-D538-41AE-B853-BDF7EA0A3CE4}" type="presParOf" srcId="{73336195-A398-4FD0-9E1D-6B84987084F7}" destId="{A0AF0EA1-ED57-46E3-AFC9-D471AA2B5B51}" srcOrd="0" destOrd="0" presId="urn:microsoft.com/office/officeart/2018/5/layout/IconCircleLabelList"/>
    <dgm:cxn modelId="{56CA1A1E-FBE9-493B-A882-7A47F1A10A53}" type="presParOf" srcId="{73336195-A398-4FD0-9E1D-6B84987084F7}" destId="{97551DE6-BE62-40E7-B2B2-D2C9EA2A2FAE}" srcOrd="1" destOrd="0" presId="urn:microsoft.com/office/officeart/2018/5/layout/IconCircleLabelList"/>
    <dgm:cxn modelId="{53246C60-D2A1-444E-82F0-0CBEFB335805}" type="presParOf" srcId="{73336195-A398-4FD0-9E1D-6B84987084F7}" destId="{1E2AF31A-A93D-4BC3-BB22-F540876E8AD1}" srcOrd="2" destOrd="0" presId="urn:microsoft.com/office/officeart/2018/5/layout/IconCircleLabelList"/>
    <dgm:cxn modelId="{8625F101-1EB2-4AB5-9DDA-164BCC42E9F8}" type="presParOf" srcId="{73336195-A398-4FD0-9E1D-6B84987084F7}" destId="{B6C5CB59-AB50-455A-8DD0-7DE4FCDEC9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66503-0B74-4B30-9CB9-426697F1C625}" type="doc">
      <dgm:prSet loTypeId="urn:microsoft.com/office/officeart/2005/8/layout/hierarchy1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9EB4C8-5E32-41DB-B45E-13CEE8423C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Scrum is a lightweight Agile framework for managing complex work.</a:t>
          </a:r>
        </a:p>
      </dgm:t>
    </dgm:pt>
    <dgm:pt modelId="{BB4661E3-82F2-43BC-AB31-99995E15FACC}" type="parTrans" cxnId="{949C84B1-1C10-427A-9297-858C19921F27}">
      <dgm:prSet/>
      <dgm:spPr/>
      <dgm:t>
        <a:bodyPr/>
        <a:lstStyle/>
        <a:p>
          <a:endParaRPr lang="en-US"/>
        </a:p>
      </dgm:t>
    </dgm:pt>
    <dgm:pt modelId="{3C56E606-B3CC-467E-B024-7C17964222B2}" type="sibTrans" cxnId="{949C84B1-1C10-427A-9297-858C19921F27}">
      <dgm:prSet/>
      <dgm:spPr/>
      <dgm:t>
        <a:bodyPr/>
        <a:lstStyle/>
        <a:p>
          <a:endParaRPr lang="en-US"/>
        </a:p>
      </dgm:t>
    </dgm:pt>
    <dgm:pt modelId="{3FEC8C37-2B36-4EB1-80DE-06C72CC984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Focuses on iterative progress through Sprints.</a:t>
          </a:r>
        </a:p>
      </dgm:t>
    </dgm:pt>
    <dgm:pt modelId="{61FDBC46-97D0-47E5-92D2-35FD5EF34DD3}" type="parTrans" cxnId="{3872313A-4F6B-483C-8A59-99A496CA7489}">
      <dgm:prSet/>
      <dgm:spPr/>
      <dgm:t>
        <a:bodyPr/>
        <a:lstStyle/>
        <a:p>
          <a:endParaRPr lang="en-US"/>
        </a:p>
      </dgm:t>
    </dgm:pt>
    <dgm:pt modelId="{0A57447E-27D4-4D95-8CEC-99E141EFBFE5}" type="sibTrans" cxnId="{3872313A-4F6B-483C-8A59-99A496CA7489}">
      <dgm:prSet/>
      <dgm:spPr/>
      <dgm:t>
        <a:bodyPr/>
        <a:lstStyle/>
        <a:p>
          <a:endParaRPr lang="en-US"/>
        </a:p>
      </dgm:t>
    </dgm:pt>
    <dgm:pt modelId="{5554CC2C-D7C8-43A9-BFA5-8CE7890359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Promotes teamwork, accountability, and continuous improvement.</a:t>
          </a:r>
        </a:p>
      </dgm:t>
    </dgm:pt>
    <dgm:pt modelId="{A151439D-DD69-4ACF-B9E5-28B97CD46BF5}" type="parTrans" cxnId="{1422908B-7014-4B6F-B276-195ED883E15D}">
      <dgm:prSet/>
      <dgm:spPr/>
      <dgm:t>
        <a:bodyPr/>
        <a:lstStyle/>
        <a:p>
          <a:endParaRPr lang="en-US"/>
        </a:p>
      </dgm:t>
    </dgm:pt>
    <dgm:pt modelId="{71118E87-AA62-48F7-AC0D-45D72CCE0099}" type="sibTrans" cxnId="{1422908B-7014-4B6F-B276-195ED883E15D}">
      <dgm:prSet/>
      <dgm:spPr/>
      <dgm:t>
        <a:bodyPr/>
        <a:lstStyle/>
        <a:p>
          <a:endParaRPr lang="en-US"/>
        </a:p>
      </dgm:t>
    </dgm:pt>
    <dgm:pt modelId="{7CFE301C-E04F-4312-BE19-DB004F64E711}" type="pres">
      <dgm:prSet presAssocID="{06C66503-0B74-4B30-9CB9-426697F1C6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7909CA-EA2E-4AAB-A5A2-4EA7463156BB}" type="pres">
      <dgm:prSet presAssocID="{2E9EB4C8-5E32-41DB-B45E-13CEE8423C75}" presName="hierRoot1" presStyleCnt="0"/>
      <dgm:spPr/>
    </dgm:pt>
    <dgm:pt modelId="{06DD8FFD-7C72-40B2-A4F6-F742B50651D8}" type="pres">
      <dgm:prSet presAssocID="{2E9EB4C8-5E32-41DB-B45E-13CEE8423C75}" presName="composite" presStyleCnt="0"/>
      <dgm:spPr/>
    </dgm:pt>
    <dgm:pt modelId="{FCAB6A3F-F279-4129-88F1-10B3B28DAC7B}" type="pres">
      <dgm:prSet presAssocID="{2E9EB4C8-5E32-41DB-B45E-13CEE8423C75}" presName="background" presStyleLbl="node0" presStyleIdx="0" presStyleCnt="3"/>
      <dgm:spPr/>
    </dgm:pt>
    <dgm:pt modelId="{98B1D8D7-9345-4172-80B2-AB23C27EE927}" type="pres">
      <dgm:prSet presAssocID="{2E9EB4C8-5E32-41DB-B45E-13CEE8423C75}" presName="text" presStyleLbl="fgAcc0" presStyleIdx="0" presStyleCnt="3">
        <dgm:presLayoutVars>
          <dgm:chPref val="3"/>
        </dgm:presLayoutVars>
      </dgm:prSet>
      <dgm:spPr/>
    </dgm:pt>
    <dgm:pt modelId="{7E72B326-B440-40FC-BF16-F7A19BBD6201}" type="pres">
      <dgm:prSet presAssocID="{2E9EB4C8-5E32-41DB-B45E-13CEE8423C75}" presName="hierChild2" presStyleCnt="0"/>
      <dgm:spPr/>
    </dgm:pt>
    <dgm:pt modelId="{58A5BFF9-1A94-4CB7-931D-2A9260C7B29F}" type="pres">
      <dgm:prSet presAssocID="{3FEC8C37-2B36-4EB1-80DE-06C72CC98407}" presName="hierRoot1" presStyleCnt="0"/>
      <dgm:spPr/>
    </dgm:pt>
    <dgm:pt modelId="{645BF4FE-6839-4045-8DF6-4C9FBBFA58B1}" type="pres">
      <dgm:prSet presAssocID="{3FEC8C37-2B36-4EB1-80DE-06C72CC98407}" presName="composite" presStyleCnt="0"/>
      <dgm:spPr/>
    </dgm:pt>
    <dgm:pt modelId="{1C7D2AAB-57DD-4F3D-991F-ABB8C801AC8C}" type="pres">
      <dgm:prSet presAssocID="{3FEC8C37-2B36-4EB1-80DE-06C72CC98407}" presName="background" presStyleLbl="node0" presStyleIdx="1" presStyleCnt="3"/>
      <dgm:spPr/>
    </dgm:pt>
    <dgm:pt modelId="{FB92D31D-4767-481B-83BB-CB8B79FABBCC}" type="pres">
      <dgm:prSet presAssocID="{3FEC8C37-2B36-4EB1-80DE-06C72CC98407}" presName="text" presStyleLbl="fgAcc0" presStyleIdx="1" presStyleCnt="3">
        <dgm:presLayoutVars>
          <dgm:chPref val="3"/>
        </dgm:presLayoutVars>
      </dgm:prSet>
      <dgm:spPr/>
    </dgm:pt>
    <dgm:pt modelId="{E4E7EFCA-A6F7-4034-B32C-66D883D85C56}" type="pres">
      <dgm:prSet presAssocID="{3FEC8C37-2B36-4EB1-80DE-06C72CC98407}" presName="hierChild2" presStyleCnt="0"/>
      <dgm:spPr/>
    </dgm:pt>
    <dgm:pt modelId="{89A4E246-7D9B-4815-9051-73F810C36DD5}" type="pres">
      <dgm:prSet presAssocID="{5554CC2C-D7C8-43A9-BFA5-8CE78903593B}" presName="hierRoot1" presStyleCnt="0"/>
      <dgm:spPr/>
    </dgm:pt>
    <dgm:pt modelId="{16B0DE1C-7CC1-47AE-A6C6-59259735E0B4}" type="pres">
      <dgm:prSet presAssocID="{5554CC2C-D7C8-43A9-BFA5-8CE78903593B}" presName="composite" presStyleCnt="0"/>
      <dgm:spPr/>
    </dgm:pt>
    <dgm:pt modelId="{641D267D-8EE6-43E2-A816-B1AD2C672B0D}" type="pres">
      <dgm:prSet presAssocID="{5554CC2C-D7C8-43A9-BFA5-8CE78903593B}" presName="background" presStyleLbl="node0" presStyleIdx="2" presStyleCnt="3"/>
      <dgm:spPr/>
    </dgm:pt>
    <dgm:pt modelId="{754E1910-333A-4B68-95CE-3709969BF6D7}" type="pres">
      <dgm:prSet presAssocID="{5554CC2C-D7C8-43A9-BFA5-8CE78903593B}" presName="text" presStyleLbl="fgAcc0" presStyleIdx="2" presStyleCnt="3">
        <dgm:presLayoutVars>
          <dgm:chPref val="3"/>
        </dgm:presLayoutVars>
      </dgm:prSet>
      <dgm:spPr/>
    </dgm:pt>
    <dgm:pt modelId="{3E4EE8BE-8DEE-4B95-B51F-FD842C4EF11D}" type="pres">
      <dgm:prSet presAssocID="{5554CC2C-D7C8-43A9-BFA5-8CE78903593B}" presName="hierChild2" presStyleCnt="0"/>
      <dgm:spPr/>
    </dgm:pt>
  </dgm:ptLst>
  <dgm:cxnLst>
    <dgm:cxn modelId="{4E5B2A1D-5B2A-496B-8269-AC330D89C047}" type="presOf" srcId="{5554CC2C-D7C8-43A9-BFA5-8CE78903593B}" destId="{754E1910-333A-4B68-95CE-3709969BF6D7}" srcOrd="0" destOrd="0" presId="urn:microsoft.com/office/officeart/2005/8/layout/hierarchy1"/>
    <dgm:cxn modelId="{3872313A-4F6B-483C-8A59-99A496CA7489}" srcId="{06C66503-0B74-4B30-9CB9-426697F1C625}" destId="{3FEC8C37-2B36-4EB1-80DE-06C72CC98407}" srcOrd="1" destOrd="0" parTransId="{61FDBC46-97D0-47E5-92D2-35FD5EF34DD3}" sibTransId="{0A57447E-27D4-4D95-8CEC-99E141EFBFE5}"/>
    <dgm:cxn modelId="{1422908B-7014-4B6F-B276-195ED883E15D}" srcId="{06C66503-0B74-4B30-9CB9-426697F1C625}" destId="{5554CC2C-D7C8-43A9-BFA5-8CE78903593B}" srcOrd="2" destOrd="0" parTransId="{A151439D-DD69-4ACF-B9E5-28B97CD46BF5}" sibTransId="{71118E87-AA62-48F7-AC0D-45D72CCE0099}"/>
    <dgm:cxn modelId="{3C4C8AA4-C378-49B8-B634-1102DA758BDA}" type="presOf" srcId="{2E9EB4C8-5E32-41DB-B45E-13CEE8423C75}" destId="{98B1D8D7-9345-4172-80B2-AB23C27EE927}" srcOrd="0" destOrd="0" presId="urn:microsoft.com/office/officeart/2005/8/layout/hierarchy1"/>
    <dgm:cxn modelId="{949C84B1-1C10-427A-9297-858C19921F27}" srcId="{06C66503-0B74-4B30-9CB9-426697F1C625}" destId="{2E9EB4C8-5E32-41DB-B45E-13CEE8423C75}" srcOrd="0" destOrd="0" parTransId="{BB4661E3-82F2-43BC-AB31-99995E15FACC}" sibTransId="{3C56E606-B3CC-467E-B024-7C17964222B2}"/>
    <dgm:cxn modelId="{F8B1DBE1-FEB2-42A1-8681-8386DBE505E0}" type="presOf" srcId="{3FEC8C37-2B36-4EB1-80DE-06C72CC98407}" destId="{FB92D31D-4767-481B-83BB-CB8B79FABBCC}" srcOrd="0" destOrd="0" presId="urn:microsoft.com/office/officeart/2005/8/layout/hierarchy1"/>
    <dgm:cxn modelId="{8558F9FB-A050-41E2-BF46-FDB9E18DE454}" type="presOf" srcId="{06C66503-0B74-4B30-9CB9-426697F1C625}" destId="{7CFE301C-E04F-4312-BE19-DB004F64E711}" srcOrd="0" destOrd="0" presId="urn:microsoft.com/office/officeart/2005/8/layout/hierarchy1"/>
    <dgm:cxn modelId="{EC10D292-DFC8-4E91-A80F-0421812E406F}" type="presParOf" srcId="{7CFE301C-E04F-4312-BE19-DB004F64E711}" destId="{817909CA-EA2E-4AAB-A5A2-4EA7463156BB}" srcOrd="0" destOrd="0" presId="urn:microsoft.com/office/officeart/2005/8/layout/hierarchy1"/>
    <dgm:cxn modelId="{96274BAF-E33E-43A0-BA58-813932DC998D}" type="presParOf" srcId="{817909CA-EA2E-4AAB-A5A2-4EA7463156BB}" destId="{06DD8FFD-7C72-40B2-A4F6-F742B50651D8}" srcOrd="0" destOrd="0" presId="urn:microsoft.com/office/officeart/2005/8/layout/hierarchy1"/>
    <dgm:cxn modelId="{8CC16889-06B1-4192-8F75-E410B6C6F8A5}" type="presParOf" srcId="{06DD8FFD-7C72-40B2-A4F6-F742B50651D8}" destId="{FCAB6A3F-F279-4129-88F1-10B3B28DAC7B}" srcOrd="0" destOrd="0" presId="urn:microsoft.com/office/officeart/2005/8/layout/hierarchy1"/>
    <dgm:cxn modelId="{48155E42-7663-41BC-B4AC-77ED34DD2656}" type="presParOf" srcId="{06DD8FFD-7C72-40B2-A4F6-F742B50651D8}" destId="{98B1D8D7-9345-4172-80B2-AB23C27EE927}" srcOrd="1" destOrd="0" presId="urn:microsoft.com/office/officeart/2005/8/layout/hierarchy1"/>
    <dgm:cxn modelId="{4BA19FEA-1B33-427F-8793-4DD2D66D7F56}" type="presParOf" srcId="{817909CA-EA2E-4AAB-A5A2-4EA7463156BB}" destId="{7E72B326-B440-40FC-BF16-F7A19BBD6201}" srcOrd="1" destOrd="0" presId="urn:microsoft.com/office/officeart/2005/8/layout/hierarchy1"/>
    <dgm:cxn modelId="{08A1F2D3-0342-42B0-817E-4B6FE7B0A720}" type="presParOf" srcId="{7CFE301C-E04F-4312-BE19-DB004F64E711}" destId="{58A5BFF9-1A94-4CB7-931D-2A9260C7B29F}" srcOrd="1" destOrd="0" presId="urn:microsoft.com/office/officeart/2005/8/layout/hierarchy1"/>
    <dgm:cxn modelId="{D4F11E15-6702-452C-85EE-77BEA7D89576}" type="presParOf" srcId="{58A5BFF9-1A94-4CB7-931D-2A9260C7B29F}" destId="{645BF4FE-6839-4045-8DF6-4C9FBBFA58B1}" srcOrd="0" destOrd="0" presId="urn:microsoft.com/office/officeart/2005/8/layout/hierarchy1"/>
    <dgm:cxn modelId="{EA269B9E-6FCC-43FC-A876-CB2E90C5E88E}" type="presParOf" srcId="{645BF4FE-6839-4045-8DF6-4C9FBBFA58B1}" destId="{1C7D2AAB-57DD-4F3D-991F-ABB8C801AC8C}" srcOrd="0" destOrd="0" presId="urn:microsoft.com/office/officeart/2005/8/layout/hierarchy1"/>
    <dgm:cxn modelId="{4C3D8BCA-DE3E-48BC-BB1F-0C7B31DF8596}" type="presParOf" srcId="{645BF4FE-6839-4045-8DF6-4C9FBBFA58B1}" destId="{FB92D31D-4767-481B-83BB-CB8B79FABBCC}" srcOrd="1" destOrd="0" presId="urn:microsoft.com/office/officeart/2005/8/layout/hierarchy1"/>
    <dgm:cxn modelId="{E3954E35-6F03-44C4-86ED-A334223D10E0}" type="presParOf" srcId="{58A5BFF9-1A94-4CB7-931D-2A9260C7B29F}" destId="{E4E7EFCA-A6F7-4034-B32C-66D883D85C56}" srcOrd="1" destOrd="0" presId="urn:microsoft.com/office/officeart/2005/8/layout/hierarchy1"/>
    <dgm:cxn modelId="{E90540FB-24FB-4C95-A0E2-CEC0626B63BA}" type="presParOf" srcId="{7CFE301C-E04F-4312-BE19-DB004F64E711}" destId="{89A4E246-7D9B-4815-9051-73F810C36DD5}" srcOrd="2" destOrd="0" presId="urn:microsoft.com/office/officeart/2005/8/layout/hierarchy1"/>
    <dgm:cxn modelId="{75D8A4E1-B57B-48E0-A80C-9B1F6F888CB6}" type="presParOf" srcId="{89A4E246-7D9B-4815-9051-73F810C36DD5}" destId="{16B0DE1C-7CC1-47AE-A6C6-59259735E0B4}" srcOrd="0" destOrd="0" presId="urn:microsoft.com/office/officeart/2005/8/layout/hierarchy1"/>
    <dgm:cxn modelId="{6EF524A9-433D-41A3-9DB5-CE7B7455AE90}" type="presParOf" srcId="{16B0DE1C-7CC1-47AE-A6C6-59259735E0B4}" destId="{641D267D-8EE6-43E2-A816-B1AD2C672B0D}" srcOrd="0" destOrd="0" presId="urn:microsoft.com/office/officeart/2005/8/layout/hierarchy1"/>
    <dgm:cxn modelId="{76476ED4-1642-42E7-A847-C25B82D3F9BE}" type="presParOf" srcId="{16B0DE1C-7CC1-47AE-A6C6-59259735E0B4}" destId="{754E1910-333A-4B68-95CE-3709969BF6D7}" srcOrd="1" destOrd="0" presId="urn:microsoft.com/office/officeart/2005/8/layout/hierarchy1"/>
    <dgm:cxn modelId="{C2628BF9-1023-433B-8D08-F598009345B5}" type="presParOf" srcId="{89A4E246-7D9B-4815-9051-73F810C36DD5}" destId="{3E4EE8BE-8DEE-4B95-B51F-FD842C4EF1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59CBFAF-05E5-4B1E-AEBB-53DB426ADF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737E44-0635-45CE-B2FB-3F2468A79424}">
      <dgm:prSet/>
      <dgm:spPr/>
      <dgm:t>
        <a:bodyPr/>
        <a:lstStyle/>
        <a:p>
          <a:r>
            <a:rPr lang="en-US"/>
            <a:t>• Define clear roles and responsibilities.</a:t>
          </a:r>
        </a:p>
      </dgm:t>
    </dgm:pt>
    <dgm:pt modelId="{F5F8AAFF-114F-4122-8627-C5C7DE15FB16}" type="parTrans" cxnId="{88CB5BB4-6C21-4359-97D0-AB912C2C78B2}">
      <dgm:prSet/>
      <dgm:spPr/>
      <dgm:t>
        <a:bodyPr/>
        <a:lstStyle/>
        <a:p>
          <a:endParaRPr lang="en-US"/>
        </a:p>
      </dgm:t>
    </dgm:pt>
    <dgm:pt modelId="{22FFAC5D-7543-46AF-A794-21A04E4457C2}" type="sibTrans" cxnId="{88CB5BB4-6C21-4359-97D0-AB912C2C78B2}">
      <dgm:prSet/>
      <dgm:spPr/>
      <dgm:t>
        <a:bodyPr/>
        <a:lstStyle/>
        <a:p>
          <a:endParaRPr lang="en-US"/>
        </a:p>
      </dgm:t>
    </dgm:pt>
    <dgm:pt modelId="{CC1E617D-4A3F-477D-854C-257F3465AEC3}">
      <dgm:prSet/>
      <dgm:spPr/>
      <dgm:t>
        <a:bodyPr/>
        <a:lstStyle/>
        <a:p>
          <a:r>
            <a:rPr lang="en-US"/>
            <a:t>• Maintain a well-groomed Product Backlog.</a:t>
          </a:r>
        </a:p>
      </dgm:t>
    </dgm:pt>
    <dgm:pt modelId="{30FB616C-B328-4B6F-AB73-3BA01D254775}" type="parTrans" cxnId="{E9E859CB-7E98-47B9-ACBE-6202E4078C41}">
      <dgm:prSet/>
      <dgm:spPr/>
      <dgm:t>
        <a:bodyPr/>
        <a:lstStyle/>
        <a:p>
          <a:endParaRPr lang="en-US"/>
        </a:p>
      </dgm:t>
    </dgm:pt>
    <dgm:pt modelId="{24CC8D4A-A722-4EE6-9F6F-D559342F9DC5}" type="sibTrans" cxnId="{E9E859CB-7E98-47B9-ACBE-6202E4078C41}">
      <dgm:prSet/>
      <dgm:spPr/>
      <dgm:t>
        <a:bodyPr/>
        <a:lstStyle/>
        <a:p>
          <a:endParaRPr lang="en-US"/>
        </a:p>
      </dgm:t>
    </dgm:pt>
    <dgm:pt modelId="{D6E8076C-309C-4D90-B89D-B73D88A3A17C}">
      <dgm:prSet/>
      <dgm:spPr/>
      <dgm:t>
        <a:bodyPr/>
        <a:lstStyle/>
        <a:p>
          <a:r>
            <a:rPr lang="en-US"/>
            <a:t>• Ensure a shared understanding of 'Done'.</a:t>
          </a:r>
        </a:p>
      </dgm:t>
    </dgm:pt>
    <dgm:pt modelId="{E74A814D-0A4E-41EF-99E8-7B78A282A066}" type="parTrans" cxnId="{C8A36E4B-7B6A-4E51-8A1E-1DA475EC84A0}">
      <dgm:prSet/>
      <dgm:spPr/>
      <dgm:t>
        <a:bodyPr/>
        <a:lstStyle/>
        <a:p>
          <a:endParaRPr lang="en-US"/>
        </a:p>
      </dgm:t>
    </dgm:pt>
    <dgm:pt modelId="{2991EAE0-F0EC-4BE9-8D81-5E81398AAFEA}" type="sibTrans" cxnId="{C8A36E4B-7B6A-4E51-8A1E-1DA475EC84A0}">
      <dgm:prSet/>
      <dgm:spPr/>
      <dgm:t>
        <a:bodyPr/>
        <a:lstStyle/>
        <a:p>
          <a:endParaRPr lang="en-US"/>
        </a:p>
      </dgm:t>
    </dgm:pt>
    <dgm:pt modelId="{C6290EDB-CF48-4E17-A0FF-73475052E635}">
      <dgm:prSet/>
      <dgm:spPr/>
      <dgm:t>
        <a:bodyPr/>
        <a:lstStyle/>
        <a:p>
          <a:r>
            <a:rPr lang="en-US"/>
            <a:t>• Timebox all Scrum events strictly.</a:t>
          </a:r>
        </a:p>
      </dgm:t>
    </dgm:pt>
    <dgm:pt modelId="{A91925E6-F735-41BE-A7A5-4CBF65B9BDCB}" type="parTrans" cxnId="{1DC29796-1784-4AA9-B948-2F4EE1782E38}">
      <dgm:prSet/>
      <dgm:spPr/>
      <dgm:t>
        <a:bodyPr/>
        <a:lstStyle/>
        <a:p>
          <a:endParaRPr lang="en-US"/>
        </a:p>
      </dgm:t>
    </dgm:pt>
    <dgm:pt modelId="{A3F26EE9-B43C-42A5-A146-8809A8DE784D}" type="sibTrans" cxnId="{1DC29796-1784-4AA9-B948-2F4EE1782E38}">
      <dgm:prSet/>
      <dgm:spPr/>
      <dgm:t>
        <a:bodyPr/>
        <a:lstStyle/>
        <a:p>
          <a:endParaRPr lang="en-US"/>
        </a:p>
      </dgm:t>
    </dgm:pt>
    <dgm:pt modelId="{EFB540A5-163A-4EBA-B6BF-A0516F593B70}">
      <dgm:prSet/>
      <dgm:spPr/>
      <dgm:t>
        <a:bodyPr/>
        <a:lstStyle/>
        <a:p>
          <a:r>
            <a:rPr lang="en-US"/>
            <a:t>• Promote open communication and collaboration.</a:t>
          </a:r>
        </a:p>
      </dgm:t>
    </dgm:pt>
    <dgm:pt modelId="{293CA6F9-E542-41EF-94D8-ACED9DFEC2BC}" type="parTrans" cxnId="{E7482C90-C752-4D1F-934B-16F207A32480}">
      <dgm:prSet/>
      <dgm:spPr/>
      <dgm:t>
        <a:bodyPr/>
        <a:lstStyle/>
        <a:p>
          <a:endParaRPr lang="en-US"/>
        </a:p>
      </dgm:t>
    </dgm:pt>
    <dgm:pt modelId="{0F18C20F-F3F9-473A-85ED-F5F51C32EB35}" type="sibTrans" cxnId="{E7482C90-C752-4D1F-934B-16F207A32480}">
      <dgm:prSet/>
      <dgm:spPr/>
      <dgm:t>
        <a:bodyPr/>
        <a:lstStyle/>
        <a:p>
          <a:endParaRPr lang="en-US"/>
        </a:p>
      </dgm:t>
    </dgm:pt>
    <dgm:pt modelId="{F3642F32-C5F6-4090-B883-6DFD77D06D0C}" type="pres">
      <dgm:prSet presAssocID="{259CBFAF-05E5-4B1E-AEBB-53DB426ADF79}" presName="root" presStyleCnt="0">
        <dgm:presLayoutVars>
          <dgm:dir/>
          <dgm:resizeHandles val="exact"/>
        </dgm:presLayoutVars>
      </dgm:prSet>
      <dgm:spPr/>
    </dgm:pt>
    <dgm:pt modelId="{315A4DFE-DE9B-42F1-B00C-258C386180D1}" type="pres">
      <dgm:prSet presAssocID="{B8737E44-0635-45CE-B2FB-3F2468A79424}" presName="compNode" presStyleCnt="0"/>
      <dgm:spPr/>
    </dgm:pt>
    <dgm:pt modelId="{E3481D0A-CA86-440C-A120-EA84C3421243}" type="pres">
      <dgm:prSet presAssocID="{B8737E44-0635-45CE-B2FB-3F2468A79424}" presName="bgRect" presStyleLbl="bgShp" presStyleIdx="0" presStyleCnt="5"/>
      <dgm:spPr/>
    </dgm:pt>
    <dgm:pt modelId="{5219EBF0-4103-45BC-A2E9-1EFDF673E14C}" type="pres">
      <dgm:prSet presAssocID="{B8737E44-0635-45CE-B2FB-3F2468A794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975814F-A3CE-4EA8-80A7-5CCEEE02EFA8}" type="pres">
      <dgm:prSet presAssocID="{B8737E44-0635-45CE-B2FB-3F2468A79424}" presName="spaceRect" presStyleCnt="0"/>
      <dgm:spPr/>
    </dgm:pt>
    <dgm:pt modelId="{47564C2D-3F8C-4BE3-874D-8E0DB7A85576}" type="pres">
      <dgm:prSet presAssocID="{B8737E44-0635-45CE-B2FB-3F2468A79424}" presName="parTx" presStyleLbl="revTx" presStyleIdx="0" presStyleCnt="5">
        <dgm:presLayoutVars>
          <dgm:chMax val="0"/>
          <dgm:chPref val="0"/>
        </dgm:presLayoutVars>
      </dgm:prSet>
      <dgm:spPr/>
    </dgm:pt>
    <dgm:pt modelId="{40488BD3-2449-444A-B797-3558892D0F53}" type="pres">
      <dgm:prSet presAssocID="{22FFAC5D-7543-46AF-A794-21A04E4457C2}" presName="sibTrans" presStyleCnt="0"/>
      <dgm:spPr/>
    </dgm:pt>
    <dgm:pt modelId="{E311E5DD-FD4A-430F-BE94-D771BD507950}" type="pres">
      <dgm:prSet presAssocID="{CC1E617D-4A3F-477D-854C-257F3465AEC3}" presName="compNode" presStyleCnt="0"/>
      <dgm:spPr/>
    </dgm:pt>
    <dgm:pt modelId="{94D32B5D-2A38-40ED-A5BA-C9F56B321D6E}" type="pres">
      <dgm:prSet presAssocID="{CC1E617D-4A3F-477D-854C-257F3465AEC3}" presName="bgRect" presStyleLbl="bgShp" presStyleIdx="1" presStyleCnt="5"/>
      <dgm:spPr/>
    </dgm:pt>
    <dgm:pt modelId="{FE02B229-22F1-4309-8A0B-D082C2473E96}" type="pres">
      <dgm:prSet presAssocID="{CC1E617D-4A3F-477D-854C-257F3465AE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AD3458B-0F19-46B9-A856-D0637FE45AFD}" type="pres">
      <dgm:prSet presAssocID="{CC1E617D-4A3F-477D-854C-257F3465AEC3}" presName="spaceRect" presStyleCnt="0"/>
      <dgm:spPr/>
    </dgm:pt>
    <dgm:pt modelId="{936FC553-2949-4E86-B087-E78893A16ED5}" type="pres">
      <dgm:prSet presAssocID="{CC1E617D-4A3F-477D-854C-257F3465AEC3}" presName="parTx" presStyleLbl="revTx" presStyleIdx="1" presStyleCnt="5">
        <dgm:presLayoutVars>
          <dgm:chMax val="0"/>
          <dgm:chPref val="0"/>
        </dgm:presLayoutVars>
      </dgm:prSet>
      <dgm:spPr/>
    </dgm:pt>
    <dgm:pt modelId="{A4E89E5E-8C6B-4D7C-80F8-5ADCB05B6AB8}" type="pres">
      <dgm:prSet presAssocID="{24CC8D4A-A722-4EE6-9F6F-D559342F9DC5}" presName="sibTrans" presStyleCnt="0"/>
      <dgm:spPr/>
    </dgm:pt>
    <dgm:pt modelId="{EA8075AE-2F64-4498-8F69-1CF8D240DEAC}" type="pres">
      <dgm:prSet presAssocID="{D6E8076C-309C-4D90-B89D-B73D88A3A17C}" presName="compNode" presStyleCnt="0"/>
      <dgm:spPr/>
    </dgm:pt>
    <dgm:pt modelId="{1C2B1320-9D0E-4CAA-9681-B1ED5A4924CC}" type="pres">
      <dgm:prSet presAssocID="{D6E8076C-309C-4D90-B89D-B73D88A3A17C}" presName="bgRect" presStyleLbl="bgShp" presStyleIdx="2" presStyleCnt="5"/>
      <dgm:spPr/>
    </dgm:pt>
    <dgm:pt modelId="{B7057598-B4CD-4F46-B948-435104A2FF96}" type="pres">
      <dgm:prSet presAssocID="{D6E8076C-309C-4D90-B89D-B73D88A3A1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01F3EC7-71BB-4804-A57D-E789A5E5BD44}" type="pres">
      <dgm:prSet presAssocID="{D6E8076C-309C-4D90-B89D-B73D88A3A17C}" presName="spaceRect" presStyleCnt="0"/>
      <dgm:spPr/>
    </dgm:pt>
    <dgm:pt modelId="{9EE9092A-58F7-4942-B4BE-BC135C3A80DD}" type="pres">
      <dgm:prSet presAssocID="{D6E8076C-309C-4D90-B89D-B73D88A3A17C}" presName="parTx" presStyleLbl="revTx" presStyleIdx="2" presStyleCnt="5">
        <dgm:presLayoutVars>
          <dgm:chMax val="0"/>
          <dgm:chPref val="0"/>
        </dgm:presLayoutVars>
      </dgm:prSet>
      <dgm:spPr/>
    </dgm:pt>
    <dgm:pt modelId="{C53A8813-389F-4F1A-9DAD-7ACF2549DD6A}" type="pres">
      <dgm:prSet presAssocID="{2991EAE0-F0EC-4BE9-8D81-5E81398AAFEA}" presName="sibTrans" presStyleCnt="0"/>
      <dgm:spPr/>
    </dgm:pt>
    <dgm:pt modelId="{27BB6360-8D2C-49F9-A9FE-E0EB922629FD}" type="pres">
      <dgm:prSet presAssocID="{C6290EDB-CF48-4E17-A0FF-73475052E635}" presName="compNode" presStyleCnt="0"/>
      <dgm:spPr/>
    </dgm:pt>
    <dgm:pt modelId="{EA1C4580-042C-4E0D-AEE3-E14E31E1D119}" type="pres">
      <dgm:prSet presAssocID="{C6290EDB-CF48-4E17-A0FF-73475052E635}" presName="bgRect" presStyleLbl="bgShp" presStyleIdx="3" presStyleCnt="5"/>
      <dgm:spPr/>
    </dgm:pt>
    <dgm:pt modelId="{C2EEEFF8-1164-4C5E-86F1-AC2263BA511C}" type="pres">
      <dgm:prSet presAssocID="{C6290EDB-CF48-4E17-A0FF-73475052E63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C63E3B1-0627-4993-B418-8BED714D882C}" type="pres">
      <dgm:prSet presAssocID="{C6290EDB-CF48-4E17-A0FF-73475052E635}" presName="spaceRect" presStyleCnt="0"/>
      <dgm:spPr/>
    </dgm:pt>
    <dgm:pt modelId="{17834EE7-0D00-4F80-9022-66E39431C999}" type="pres">
      <dgm:prSet presAssocID="{C6290EDB-CF48-4E17-A0FF-73475052E635}" presName="parTx" presStyleLbl="revTx" presStyleIdx="3" presStyleCnt="5">
        <dgm:presLayoutVars>
          <dgm:chMax val="0"/>
          <dgm:chPref val="0"/>
        </dgm:presLayoutVars>
      </dgm:prSet>
      <dgm:spPr/>
    </dgm:pt>
    <dgm:pt modelId="{618B6B9C-96E0-4B68-ACC9-4D6D6E3E6179}" type="pres">
      <dgm:prSet presAssocID="{A3F26EE9-B43C-42A5-A146-8809A8DE784D}" presName="sibTrans" presStyleCnt="0"/>
      <dgm:spPr/>
    </dgm:pt>
    <dgm:pt modelId="{2DEFDD81-EE05-4C30-A5CA-3B60BCECD4B3}" type="pres">
      <dgm:prSet presAssocID="{EFB540A5-163A-4EBA-B6BF-A0516F593B70}" presName="compNode" presStyleCnt="0"/>
      <dgm:spPr/>
    </dgm:pt>
    <dgm:pt modelId="{FA839507-34A4-452B-88BA-8ADB32692194}" type="pres">
      <dgm:prSet presAssocID="{EFB540A5-163A-4EBA-B6BF-A0516F593B70}" presName="bgRect" presStyleLbl="bgShp" presStyleIdx="4" presStyleCnt="5"/>
      <dgm:spPr/>
    </dgm:pt>
    <dgm:pt modelId="{86B1E4EE-ACBC-4955-B502-95C4FCAC27E2}" type="pres">
      <dgm:prSet presAssocID="{EFB540A5-163A-4EBA-B6BF-A0516F593B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E07D629-FB75-49FE-AC59-8C43C26E73E7}" type="pres">
      <dgm:prSet presAssocID="{EFB540A5-163A-4EBA-B6BF-A0516F593B70}" presName="spaceRect" presStyleCnt="0"/>
      <dgm:spPr/>
    </dgm:pt>
    <dgm:pt modelId="{C35DC46E-E621-46E1-9174-26220C7167BA}" type="pres">
      <dgm:prSet presAssocID="{EFB540A5-163A-4EBA-B6BF-A0516F593B7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AA07527-3EFF-40CC-AEFC-8AEEC1FDB077}" type="presOf" srcId="{C6290EDB-CF48-4E17-A0FF-73475052E635}" destId="{17834EE7-0D00-4F80-9022-66E39431C999}" srcOrd="0" destOrd="0" presId="urn:microsoft.com/office/officeart/2018/2/layout/IconVerticalSolidList"/>
    <dgm:cxn modelId="{7C3D9827-BBEF-4083-86D9-088C229B5A38}" type="presOf" srcId="{EFB540A5-163A-4EBA-B6BF-A0516F593B70}" destId="{C35DC46E-E621-46E1-9174-26220C7167BA}" srcOrd="0" destOrd="0" presId="urn:microsoft.com/office/officeart/2018/2/layout/IconVerticalSolidList"/>
    <dgm:cxn modelId="{DDB70630-F953-4A8F-AE7D-25501512EEB9}" type="presOf" srcId="{D6E8076C-309C-4D90-B89D-B73D88A3A17C}" destId="{9EE9092A-58F7-4942-B4BE-BC135C3A80DD}" srcOrd="0" destOrd="0" presId="urn:microsoft.com/office/officeart/2018/2/layout/IconVerticalSolidList"/>
    <dgm:cxn modelId="{04E2BE45-D393-4F0E-9895-9EF067E7FFB1}" type="presOf" srcId="{B8737E44-0635-45CE-B2FB-3F2468A79424}" destId="{47564C2D-3F8C-4BE3-874D-8E0DB7A85576}" srcOrd="0" destOrd="0" presId="urn:microsoft.com/office/officeart/2018/2/layout/IconVerticalSolidList"/>
    <dgm:cxn modelId="{C8A36E4B-7B6A-4E51-8A1E-1DA475EC84A0}" srcId="{259CBFAF-05E5-4B1E-AEBB-53DB426ADF79}" destId="{D6E8076C-309C-4D90-B89D-B73D88A3A17C}" srcOrd="2" destOrd="0" parTransId="{E74A814D-0A4E-41EF-99E8-7B78A282A066}" sibTransId="{2991EAE0-F0EC-4BE9-8D81-5E81398AAFEA}"/>
    <dgm:cxn modelId="{26866E7E-8317-46D8-8D45-5F220A1C33BA}" type="presOf" srcId="{CC1E617D-4A3F-477D-854C-257F3465AEC3}" destId="{936FC553-2949-4E86-B087-E78893A16ED5}" srcOrd="0" destOrd="0" presId="urn:microsoft.com/office/officeart/2018/2/layout/IconVerticalSolidList"/>
    <dgm:cxn modelId="{E7482C90-C752-4D1F-934B-16F207A32480}" srcId="{259CBFAF-05E5-4B1E-AEBB-53DB426ADF79}" destId="{EFB540A5-163A-4EBA-B6BF-A0516F593B70}" srcOrd="4" destOrd="0" parTransId="{293CA6F9-E542-41EF-94D8-ACED9DFEC2BC}" sibTransId="{0F18C20F-F3F9-473A-85ED-F5F51C32EB35}"/>
    <dgm:cxn modelId="{1DC29796-1784-4AA9-B948-2F4EE1782E38}" srcId="{259CBFAF-05E5-4B1E-AEBB-53DB426ADF79}" destId="{C6290EDB-CF48-4E17-A0FF-73475052E635}" srcOrd="3" destOrd="0" parTransId="{A91925E6-F735-41BE-A7A5-4CBF65B9BDCB}" sibTransId="{A3F26EE9-B43C-42A5-A146-8809A8DE784D}"/>
    <dgm:cxn modelId="{88CB5BB4-6C21-4359-97D0-AB912C2C78B2}" srcId="{259CBFAF-05E5-4B1E-AEBB-53DB426ADF79}" destId="{B8737E44-0635-45CE-B2FB-3F2468A79424}" srcOrd="0" destOrd="0" parTransId="{F5F8AAFF-114F-4122-8627-C5C7DE15FB16}" sibTransId="{22FFAC5D-7543-46AF-A794-21A04E4457C2}"/>
    <dgm:cxn modelId="{E9E859CB-7E98-47B9-ACBE-6202E4078C41}" srcId="{259CBFAF-05E5-4B1E-AEBB-53DB426ADF79}" destId="{CC1E617D-4A3F-477D-854C-257F3465AEC3}" srcOrd="1" destOrd="0" parTransId="{30FB616C-B328-4B6F-AB73-3BA01D254775}" sibTransId="{24CC8D4A-A722-4EE6-9F6F-D559342F9DC5}"/>
    <dgm:cxn modelId="{F16C0ED6-1C28-453E-A648-D85EFDA3AEB8}" type="presOf" srcId="{259CBFAF-05E5-4B1E-AEBB-53DB426ADF79}" destId="{F3642F32-C5F6-4090-B883-6DFD77D06D0C}" srcOrd="0" destOrd="0" presId="urn:microsoft.com/office/officeart/2018/2/layout/IconVerticalSolidList"/>
    <dgm:cxn modelId="{AB9917C1-55FE-4023-9769-2F02ACCE2B52}" type="presParOf" srcId="{F3642F32-C5F6-4090-B883-6DFD77D06D0C}" destId="{315A4DFE-DE9B-42F1-B00C-258C386180D1}" srcOrd="0" destOrd="0" presId="urn:microsoft.com/office/officeart/2018/2/layout/IconVerticalSolidList"/>
    <dgm:cxn modelId="{7D028AF0-8DE0-419B-B6C9-2726FEC0F757}" type="presParOf" srcId="{315A4DFE-DE9B-42F1-B00C-258C386180D1}" destId="{E3481D0A-CA86-440C-A120-EA84C3421243}" srcOrd="0" destOrd="0" presId="urn:microsoft.com/office/officeart/2018/2/layout/IconVerticalSolidList"/>
    <dgm:cxn modelId="{B7D5F098-7B3D-4356-9202-FF028E7EFF17}" type="presParOf" srcId="{315A4DFE-DE9B-42F1-B00C-258C386180D1}" destId="{5219EBF0-4103-45BC-A2E9-1EFDF673E14C}" srcOrd="1" destOrd="0" presId="urn:microsoft.com/office/officeart/2018/2/layout/IconVerticalSolidList"/>
    <dgm:cxn modelId="{79EEAB44-F93F-4EE8-870B-933D109B2714}" type="presParOf" srcId="{315A4DFE-DE9B-42F1-B00C-258C386180D1}" destId="{3975814F-A3CE-4EA8-80A7-5CCEEE02EFA8}" srcOrd="2" destOrd="0" presId="urn:microsoft.com/office/officeart/2018/2/layout/IconVerticalSolidList"/>
    <dgm:cxn modelId="{F233BD4C-2735-43EC-90D1-1B99F48A85EE}" type="presParOf" srcId="{315A4DFE-DE9B-42F1-B00C-258C386180D1}" destId="{47564C2D-3F8C-4BE3-874D-8E0DB7A85576}" srcOrd="3" destOrd="0" presId="urn:microsoft.com/office/officeart/2018/2/layout/IconVerticalSolidList"/>
    <dgm:cxn modelId="{4293A309-8C19-4E79-9E28-1D6D29EAE971}" type="presParOf" srcId="{F3642F32-C5F6-4090-B883-6DFD77D06D0C}" destId="{40488BD3-2449-444A-B797-3558892D0F53}" srcOrd="1" destOrd="0" presId="urn:microsoft.com/office/officeart/2018/2/layout/IconVerticalSolidList"/>
    <dgm:cxn modelId="{2293A2E4-98F0-4213-A290-A727F34FC592}" type="presParOf" srcId="{F3642F32-C5F6-4090-B883-6DFD77D06D0C}" destId="{E311E5DD-FD4A-430F-BE94-D771BD507950}" srcOrd="2" destOrd="0" presId="urn:microsoft.com/office/officeart/2018/2/layout/IconVerticalSolidList"/>
    <dgm:cxn modelId="{91F1B0B3-ABA8-4D09-9086-93A74310867B}" type="presParOf" srcId="{E311E5DD-FD4A-430F-BE94-D771BD507950}" destId="{94D32B5D-2A38-40ED-A5BA-C9F56B321D6E}" srcOrd="0" destOrd="0" presId="urn:microsoft.com/office/officeart/2018/2/layout/IconVerticalSolidList"/>
    <dgm:cxn modelId="{C72EA83B-8FF3-4623-ADCA-18F228056FC1}" type="presParOf" srcId="{E311E5DD-FD4A-430F-BE94-D771BD507950}" destId="{FE02B229-22F1-4309-8A0B-D082C2473E96}" srcOrd="1" destOrd="0" presId="urn:microsoft.com/office/officeart/2018/2/layout/IconVerticalSolidList"/>
    <dgm:cxn modelId="{42C25B1A-FE56-40DE-94E4-019ABFE8917E}" type="presParOf" srcId="{E311E5DD-FD4A-430F-BE94-D771BD507950}" destId="{8AD3458B-0F19-46B9-A856-D0637FE45AFD}" srcOrd="2" destOrd="0" presId="urn:microsoft.com/office/officeart/2018/2/layout/IconVerticalSolidList"/>
    <dgm:cxn modelId="{DBD2AC80-9007-4067-98C9-50AA17603158}" type="presParOf" srcId="{E311E5DD-FD4A-430F-BE94-D771BD507950}" destId="{936FC553-2949-4E86-B087-E78893A16ED5}" srcOrd="3" destOrd="0" presId="urn:microsoft.com/office/officeart/2018/2/layout/IconVerticalSolidList"/>
    <dgm:cxn modelId="{5C2776D2-7F0E-4EBE-B99C-B06FCBD1880E}" type="presParOf" srcId="{F3642F32-C5F6-4090-B883-6DFD77D06D0C}" destId="{A4E89E5E-8C6B-4D7C-80F8-5ADCB05B6AB8}" srcOrd="3" destOrd="0" presId="urn:microsoft.com/office/officeart/2018/2/layout/IconVerticalSolidList"/>
    <dgm:cxn modelId="{177A5080-0B5F-408D-82A3-F04382DD14A8}" type="presParOf" srcId="{F3642F32-C5F6-4090-B883-6DFD77D06D0C}" destId="{EA8075AE-2F64-4498-8F69-1CF8D240DEAC}" srcOrd="4" destOrd="0" presId="urn:microsoft.com/office/officeart/2018/2/layout/IconVerticalSolidList"/>
    <dgm:cxn modelId="{DB778AE8-C6DE-49CB-8C7E-891B72C34CF1}" type="presParOf" srcId="{EA8075AE-2F64-4498-8F69-1CF8D240DEAC}" destId="{1C2B1320-9D0E-4CAA-9681-B1ED5A4924CC}" srcOrd="0" destOrd="0" presId="urn:microsoft.com/office/officeart/2018/2/layout/IconVerticalSolidList"/>
    <dgm:cxn modelId="{C167D477-2093-4F18-9690-B108717460B8}" type="presParOf" srcId="{EA8075AE-2F64-4498-8F69-1CF8D240DEAC}" destId="{B7057598-B4CD-4F46-B948-435104A2FF96}" srcOrd="1" destOrd="0" presId="urn:microsoft.com/office/officeart/2018/2/layout/IconVerticalSolidList"/>
    <dgm:cxn modelId="{6DFE1498-116E-4783-A0E3-BEE096BB0139}" type="presParOf" srcId="{EA8075AE-2F64-4498-8F69-1CF8D240DEAC}" destId="{801F3EC7-71BB-4804-A57D-E789A5E5BD44}" srcOrd="2" destOrd="0" presId="urn:microsoft.com/office/officeart/2018/2/layout/IconVerticalSolidList"/>
    <dgm:cxn modelId="{C476ECBD-5266-4C07-81C6-CE9D2FDAFF12}" type="presParOf" srcId="{EA8075AE-2F64-4498-8F69-1CF8D240DEAC}" destId="{9EE9092A-58F7-4942-B4BE-BC135C3A80DD}" srcOrd="3" destOrd="0" presId="urn:microsoft.com/office/officeart/2018/2/layout/IconVerticalSolidList"/>
    <dgm:cxn modelId="{DDF84BE6-4DFF-4A04-A5E5-413BCFE2AAD5}" type="presParOf" srcId="{F3642F32-C5F6-4090-B883-6DFD77D06D0C}" destId="{C53A8813-389F-4F1A-9DAD-7ACF2549DD6A}" srcOrd="5" destOrd="0" presId="urn:microsoft.com/office/officeart/2018/2/layout/IconVerticalSolidList"/>
    <dgm:cxn modelId="{B9DA7E00-8073-4D6A-9F03-5461AFDBF50C}" type="presParOf" srcId="{F3642F32-C5F6-4090-B883-6DFD77D06D0C}" destId="{27BB6360-8D2C-49F9-A9FE-E0EB922629FD}" srcOrd="6" destOrd="0" presId="urn:microsoft.com/office/officeart/2018/2/layout/IconVerticalSolidList"/>
    <dgm:cxn modelId="{377F82B2-6118-42E5-818C-5B3E325D5370}" type="presParOf" srcId="{27BB6360-8D2C-49F9-A9FE-E0EB922629FD}" destId="{EA1C4580-042C-4E0D-AEE3-E14E31E1D119}" srcOrd="0" destOrd="0" presId="urn:microsoft.com/office/officeart/2018/2/layout/IconVerticalSolidList"/>
    <dgm:cxn modelId="{2A3D86F9-37BF-48D1-9655-40554B01EB74}" type="presParOf" srcId="{27BB6360-8D2C-49F9-A9FE-E0EB922629FD}" destId="{C2EEEFF8-1164-4C5E-86F1-AC2263BA511C}" srcOrd="1" destOrd="0" presId="urn:microsoft.com/office/officeart/2018/2/layout/IconVerticalSolidList"/>
    <dgm:cxn modelId="{99C61149-5B60-449E-A861-FD7A68FCF651}" type="presParOf" srcId="{27BB6360-8D2C-49F9-A9FE-E0EB922629FD}" destId="{4C63E3B1-0627-4993-B418-8BED714D882C}" srcOrd="2" destOrd="0" presId="urn:microsoft.com/office/officeart/2018/2/layout/IconVerticalSolidList"/>
    <dgm:cxn modelId="{F7E222BA-FBAE-40A7-91D6-86DED4E2E580}" type="presParOf" srcId="{27BB6360-8D2C-49F9-A9FE-E0EB922629FD}" destId="{17834EE7-0D00-4F80-9022-66E39431C999}" srcOrd="3" destOrd="0" presId="urn:microsoft.com/office/officeart/2018/2/layout/IconVerticalSolidList"/>
    <dgm:cxn modelId="{59ABCAD5-6B50-4960-98E7-2EC41E17D05B}" type="presParOf" srcId="{F3642F32-C5F6-4090-B883-6DFD77D06D0C}" destId="{618B6B9C-96E0-4B68-ACC9-4D6D6E3E6179}" srcOrd="7" destOrd="0" presId="urn:microsoft.com/office/officeart/2018/2/layout/IconVerticalSolidList"/>
    <dgm:cxn modelId="{95E98312-C2CC-468C-BA81-C2BA43DBB020}" type="presParOf" srcId="{F3642F32-C5F6-4090-B883-6DFD77D06D0C}" destId="{2DEFDD81-EE05-4C30-A5CA-3B60BCECD4B3}" srcOrd="8" destOrd="0" presId="urn:microsoft.com/office/officeart/2018/2/layout/IconVerticalSolidList"/>
    <dgm:cxn modelId="{DD588D57-A14D-421D-8540-2510BB63CCF8}" type="presParOf" srcId="{2DEFDD81-EE05-4C30-A5CA-3B60BCECD4B3}" destId="{FA839507-34A4-452B-88BA-8ADB32692194}" srcOrd="0" destOrd="0" presId="urn:microsoft.com/office/officeart/2018/2/layout/IconVerticalSolidList"/>
    <dgm:cxn modelId="{3CF5D891-0FE4-461F-A28F-77E7B7C43DCC}" type="presParOf" srcId="{2DEFDD81-EE05-4C30-A5CA-3B60BCECD4B3}" destId="{86B1E4EE-ACBC-4955-B502-95C4FCAC27E2}" srcOrd="1" destOrd="0" presId="urn:microsoft.com/office/officeart/2018/2/layout/IconVerticalSolidList"/>
    <dgm:cxn modelId="{DD6EBE1F-41AE-4D42-AC9D-3A4934912A4D}" type="presParOf" srcId="{2DEFDD81-EE05-4C30-A5CA-3B60BCECD4B3}" destId="{0E07D629-FB75-49FE-AC59-8C43C26E73E7}" srcOrd="2" destOrd="0" presId="urn:microsoft.com/office/officeart/2018/2/layout/IconVerticalSolidList"/>
    <dgm:cxn modelId="{E8E1CC37-C1AE-42EF-9862-AD24056C29AC}" type="presParOf" srcId="{2DEFDD81-EE05-4C30-A5CA-3B60BCECD4B3}" destId="{C35DC46E-E621-46E1-9174-26220C7167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43AB9B5-D47E-4A8E-92BC-E9ED0AF890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BEBC1C-6F27-4C3E-8A56-F4F12D95FD66}">
      <dgm:prSet/>
      <dgm:spPr/>
      <dgm:t>
        <a:bodyPr/>
        <a:lstStyle/>
        <a:p>
          <a:pPr>
            <a:defRPr cap="all"/>
          </a:pPr>
          <a:r>
            <a:rPr lang="en-US" dirty="0"/>
            <a:t>Scrum = Collaboration + Agility</a:t>
          </a:r>
        </a:p>
      </dgm:t>
    </dgm:pt>
    <dgm:pt modelId="{AABCB5EC-F41E-4174-B2A4-8E560A56FF35}" type="parTrans" cxnId="{6A47D5E7-840F-4ADC-BAB9-191226453AFE}">
      <dgm:prSet/>
      <dgm:spPr/>
      <dgm:t>
        <a:bodyPr/>
        <a:lstStyle/>
        <a:p>
          <a:endParaRPr lang="en-US"/>
        </a:p>
      </dgm:t>
    </dgm:pt>
    <dgm:pt modelId="{A670CAEF-805B-4FE6-ACBA-490603CF636F}" type="sibTrans" cxnId="{6A47D5E7-840F-4ADC-BAB9-191226453AFE}">
      <dgm:prSet/>
      <dgm:spPr/>
      <dgm:t>
        <a:bodyPr/>
        <a:lstStyle/>
        <a:p>
          <a:endParaRPr lang="en-US"/>
        </a:p>
      </dgm:t>
    </dgm:pt>
    <dgm:pt modelId="{E9158FC5-40F9-4140-B5E5-F52E1509FA1B}">
      <dgm:prSet/>
      <dgm:spPr/>
      <dgm:t>
        <a:bodyPr/>
        <a:lstStyle/>
        <a:p>
          <a:pPr>
            <a:defRPr cap="all"/>
          </a:pPr>
          <a:r>
            <a:rPr lang="en-US" dirty="0"/>
            <a:t>Structured, iterative process</a:t>
          </a:r>
        </a:p>
      </dgm:t>
    </dgm:pt>
    <dgm:pt modelId="{F4C3066A-FC67-4CDB-BF42-4C1BD3D7417E}" type="parTrans" cxnId="{5B216450-7873-40FF-92AB-24AD5DA3390C}">
      <dgm:prSet/>
      <dgm:spPr/>
      <dgm:t>
        <a:bodyPr/>
        <a:lstStyle/>
        <a:p>
          <a:endParaRPr lang="en-US"/>
        </a:p>
      </dgm:t>
    </dgm:pt>
    <dgm:pt modelId="{A5A2A346-DA64-4A20-8074-5F574D75B1C6}" type="sibTrans" cxnId="{5B216450-7873-40FF-92AB-24AD5DA3390C}">
      <dgm:prSet/>
      <dgm:spPr/>
      <dgm:t>
        <a:bodyPr/>
        <a:lstStyle/>
        <a:p>
          <a:endParaRPr lang="en-US"/>
        </a:p>
      </dgm:t>
    </dgm:pt>
    <dgm:pt modelId="{AC024239-FFF2-48D1-897A-59D58DD27FE8}">
      <dgm:prSet/>
      <dgm:spPr/>
      <dgm:t>
        <a:bodyPr/>
        <a:lstStyle/>
        <a:p>
          <a:pPr>
            <a:defRPr cap="all"/>
          </a:pPr>
          <a:r>
            <a:rPr lang="en-US" dirty="0"/>
            <a:t>Delivers value incrementally</a:t>
          </a:r>
        </a:p>
      </dgm:t>
    </dgm:pt>
    <dgm:pt modelId="{E15B60E2-500C-4CB1-AE53-8268C1BE3A5B}" type="parTrans" cxnId="{6EDEBEAD-1D5C-4C04-88F8-705C90B3B469}">
      <dgm:prSet/>
      <dgm:spPr/>
      <dgm:t>
        <a:bodyPr/>
        <a:lstStyle/>
        <a:p>
          <a:endParaRPr lang="en-US"/>
        </a:p>
      </dgm:t>
    </dgm:pt>
    <dgm:pt modelId="{59CEF37C-D311-46D4-93EA-C1BD4CD84A5C}" type="sibTrans" cxnId="{6EDEBEAD-1D5C-4C04-88F8-705C90B3B469}">
      <dgm:prSet/>
      <dgm:spPr/>
      <dgm:t>
        <a:bodyPr/>
        <a:lstStyle/>
        <a:p>
          <a:endParaRPr lang="en-US"/>
        </a:p>
      </dgm:t>
    </dgm:pt>
    <dgm:pt modelId="{9FE80E90-4356-43F4-BCE0-9DC77BC50F37}" type="pres">
      <dgm:prSet presAssocID="{C43AB9B5-D47E-4A8E-92BC-E9ED0AF89095}" presName="root" presStyleCnt="0">
        <dgm:presLayoutVars>
          <dgm:dir/>
          <dgm:resizeHandles val="exact"/>
        </dgm:presLayoutVars>
      </dgm:prSet>
      <dgm:spPr/>
    </dgm:pt>
    <dgm:pt modelId="{2B9B0B01-DFC2-424A-88F7-4771F6A333AB}" type="pres">
      <dgm:prSet presAssocID="{DBBEBC1C-6F27-4C3E-8A56-F4F12D95FD66}" presName="compNode" presStyleCnt="0"/>
      <dgm:spPr/>
    </dgm:pt>
    <dgm:pt modelId="{5CF0E40A-BAD2-4648-93D8-AFA39EA7003F}" type="pres">
      <dgm:prSet presAssocID="{DBBEBC1C-6F27-4C3E-8A56-F4F12D95FD66}" presName="iconBgRect" presStyleLbl="bgShp" presStyleIdx="0" presStyleCnt="3"/>
      <dgm:spPr/>
    </dgm:pt>
    <dgm:pt modelId="{1164DA91-098A-4222-8CEF-D25F618015BA}" type="pres">
      <dgm:prSet presAssocID="{DBBEBC1C-6F27-4C3E-8A56-F4F12D95FD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51F8D94-0291-4EFC-BC4D-D63054A7E0B2}" type="pres">
      <dgm:prSet presAssocID="{DBBEBC1C-6F27-4C3E-8A56-F4F12D95FD66}" presName="spaceRect" presStyleCnt="0"/>
      <dgm:spPr/>
    </dgm:pt>
    <dgm:pt modelId="{7107D58F-98A9-4F67-9C9E-5471B1783763}" type="pres">
      <dgm:prSet presAssocID="{DBBEBC1C-6F27-4C3E-8A56-F4F12D95FD66}" presName="textRect" presStyleLbl="revTx" presStyleIdx="0" presStyleCnt="3">
        <dgm:presLayoutVars>
          <dgm:chMax val="1"/>
          <dgm:chPref val="1"/>
        </dgm:presLayoutVars>
      </dgm:prSet>
      <dgm:spPr/>
    </dgm:pt>
    <dgm:pt modelId="{16FE1A5B-4D34-49E7-AD3D-D7C1D3106A46}" type="pres">
      <dgm:prSet presAssocID="{A670CAEF-805B-4FE6-ACBA-490603CF636F}" presName="sibTrans" presStyleCnt="0"/>
      <dgm:spPr/>
    </dgm:pt>
    <dgm:pt modelId="{14619977-3419-4C55-B280-4A9D2E70CFEB}" type="pres">
      <dgm:prSet presAssocID="{E9158FC5-40F9-4140-B5E5-F52E1509FA1B}" presName="compNode" presStyleCnt="0"/>
      <dgm:spPr/>
    </dgm:pt>
    <dgm:pt modelId="{F2230819-766F-4525-9146-F603C144811E}" type="pres">
      <dgm:prSet presAssocID="{E9158FC5-40F9-4140-B5E5-F52E1509FA1B}" presName="iconBgRect" presStyleLbl="bgShp" presStyleIdx="1" presStyleCnt="3"/>
      <dgm:spPr/>
    </dgm:pt>
    <dgm:pt modelId="{2BAC4715-4B99-4F16-B7AE-9B846F0021C5}" type="pres">
      <dgm:prSet presAssocID="{E9158FC5-40F9-4140-B5E5-F52E1509FA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AF3161D-0518-4CA8-B81C-3706670EFF6D}" type="pres">
      <dgm:prSet presAssocID="{E9158FC5-40F9-4140-B5E5-F52E1509FA1B}" presName="spaceRect" presStyleCnt="0"/>
      <dgm:spPr/>
    </dgm:pt>
    <dgm:pt modelId="{431F6619-EA33-4211-B6E4-EF2728076855}" type="pres">
      <dgm:prSet presAssocID="{E9158FC5-40F9-4140-B5E5-F52E1509FA1B}" presName="textRect" presStyleLbl="revTx" presStyleIdx="1" presStyleCnt="3">
        <dgm:presLayoutVars>
          <dgm:chMax val="1"/>
          <dgm:chPref val="1"/>
        </dgm:presLayoutVars>
      </dgm:prSet>
      <dgm:spPr/>
    </dgm:pt>
    <dgm:pt modelId="{1F7C286B-76CD-4183-A4DF-3F49AFDDA173}" type="pres">
      <dgm:prSet presAssocID="{A5A2A346-DA64-4A20-8074-5F574D75B1C6}" presName="sibTrans" presStyleCnt="0"/>
      <dgm:spPr/>
    </dgm:pt>
    <dgm:pt modelId="{97634A45-9BDA-46F4-B85F-79B8D0EAAF10}" type="pres">
      <dgm:prSet presAssocID="{AC024239-FFF2-48D1-897A-59D58DD27FE8}" presName="compNode" presStyleCnt="0"/>
      <dgm:spPr/>
    </dgm:pt>
    <dgm:pt modelId="{1A4FA5D7-007D-4556-A236-74773E3F8CBC}" type="pres">
      <dgm:prSet presAssocID="{AC024239-FFF2-48D1-897A-59D58DD27FE8}" presName="iconBgRect" presStyleLbl="bgShp" presStyleIdx="2" presStyleCnt="3"/>
      <dgm:spPr/>
    </dgm:pt>
    <dgm:pt modelId="{B1995F50-0CE6-4DE4-8C64-8A1B3FCF6CDA}" type="pres">
      <dgm:prSet presAssocID="{AC024239-FFF2-48D1-897A-59D58DD27F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6F81A63-CF6F-46EB-815E-2EEFA2E3442B}" type="pres">
      <dgm:prSet presAssocID="{AC024239-FFF2-48D1-897A-59D58DD27FE8}" presName="spaceRect" presStyleCnt="0"/>
      <dgm:spPr/>
    </dgm:pt>
    <dgm:pt modelId="{507040CB-464A-44E7-9011-4EEA063E9A96}" type="pres">
      <dgm:prSet presAssocID="{AC024239-FFF2-48D1-897A-59D58DD27F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F71D28-9DB7-4C0B-B1B7-6E07D897E3EC}" type="presOf" srcId="{C43AB9B5-D47E-4A8E-92BC-E9ED0AF89095}" destId="{9FE80E90-4356-43F4-BCE0-9DC77BC50F37}" srcOrd="0" destOrd="0" presId="urn:microsoft.com/office/officeart/2018/5/layout/IconCircleLabelList"/>
    <dgm:cxn modelId="{5B216450-7873-40FF-92AB-24AD5DA3390C}" srcId="{C43AB9B5-D47E-4A8E-92BC-E9ED0AF89095}" destId="{E9158FC5-40F9-4140-B5E5-F52E1509FA1B}" srcOrd="1" destOrd="0" parTransId="{F4C3066A-FC67-4CDB-BF42-4C1BD3D7417E}" sibTransId="{A5A2A346-DA64-4A20-8074-5F574D75B1C6}"/>
    <dgm:cxn modelId="{A5C07776-DDBA-4989-A40C-AC306A2F6E13}" type="presOf" srcId="{E9158FC5-40F9-4140-B5E5-F52E1509FA1B}" destId="{431F6619-EA33-4211-B6E4-EF2728076855}" srcOrd="0" destOrd="0" presId="urn:microsoft.com/office/officeart/2018/5/layout/IconCircleLabelList"/>
    <dgm:cxn modelId="{34AAAAA9-94CB-4017-86A4-45EA025E1493}" type="presOf" srcId="{AC024239-FFF2-48D1-897A-59D58DD27FE8}" destId="{507040CB-464A-44E7-9011-4EEA063E9A96}" srcOrd="0" destOrd="0" presId="urn:microsoft.com/office/officeart/2018/5/layout/IconCircleLabelList"/>
    <dgm:cxn modelId="{6EDEBEAD-1D5C-4C04-88F8-705C90B3B469}" srcId="{C43AB9B5-D47E-4A8E-92BC-E9ED0AF89095}" destId="{AC024239-FFF2-48D1-897A-59D58DD27FE8}" srcOrd="2" destOrd="0" parTransId="{E15B60E2-500C-4CB1-AE53-8268C1BE3A5B}" sibTransId="{59CEF37C-D311-46D4-93EA-C1BD4CD84A5C}"/>
    <dgm:cxn modelId="{6A47D5E7-840F-4ADC-BAB9-191226453AFE}" srcId="{C43AB9B5-D47E-4A8E-92BC-E9ED0AF89095}" destId="{DBBEBC1C-6F27-4C3E-8A56-F4F12D95FD66}" srcOrd="0" destOrd="0" parTransId="{AABCB5EC-F41E-4174-B2A4-8E560A56FF35}" sibTransId="{A670CAEF-805B-4FE6-ACBA-490603CF636F}"/>
    <dgm:cxn modelId="{30DE8DEF-ED21-40E1-965A-8C049B592E6E}" type="presOf" srcId="{DBBEBC1C-6F27-4C3E-8A56-F4F12D95FD66}" destId="{7107D58F-98A9-4F67-9C9E-5471B1783763}" srcOrd="0" destOrd="0" presId="urn:microsoft.com/office/officeart/2018/5/layout/IconCircleLabelList"/>
    <dgm:cxn modelId="{68D03D92-725C-4182-9328-67D49E9E3C07}" type="presParOf" srcId="{9FE80E90-4356-43F4-BCE0-9DC77BC50F37}" destId="{2B9B0B01-DFC2-424A-88F7-4771F6A333AB}" srcOrd="0" destOrd="0" presId="urn:microsoft.com/office/officeart/2018/5/layout/IconCircleLabelList"/>
    <dgm:cxn modelId="{AF8EAC11-6A8A-44D8-B248-A965FE5FDB11}" type="presParOf" srcId="{2B9B0B01-DFC2-424A-88F7-4771F6A333AB}" destId="{5CF0E40A-BAD2-4648-93D8-AFA39EA7003F}" srcOrd="0" destOrd="0" presId="urn:microsoft.com/office/officeart/2018/5/layout/IconCircleLabelList"/>
    <dgm:cxn modelId="{A6977AAE-415A-4CE8-8BAC-2C8D0AA938DF}" type="presParOf" srcId="{2B9B0B01-DFC2-424A-88F7-4771F6A333AB}" destId="{1164DA91-098A-4222-8CEF-D25F618015BA}" srcOrd="1" destOrd="0" presId="urn:microsoft.com/office/officeart/2018/5/layout/IconCircleLabelList"/>
    <dgm:cxn modelId="{7B348BF9-953B-4CCF-A16A-73DC52E8BB20}" type="presParOf" srcId="{2B9B0B01-DFC2-424A-88F7-4771F6A333AB}" destId="{051F8D94-0291-4EFC-BC4D-D63054A7E0B2}" srcOrd="2" destOrd="0" presId="urn:microsoft.com/office/officeart/2018/5/layout/IconCircleLabelList"/>
    <dgm:cxn modelId="{1BDC1BC0-E6FD-4698-902C-DF62AF7B03AD}" type="presParOf" srcId="{2B9B0B01-DFC2-424A-88F7-4771F6A333AB}" destId="{7107D58F-98A9-4F67-9C9E-5471B1783763}" srcOrd="3" destOrd="0" presId="urn:microsoft.com/office/officeart/2018/5/layout/IconCircleLabelList"/>
    <dgm:cxn modelId="{9AF9BCD4-B647-4696-90A6-6BC84629F432}" type="presParOf" srcId="{9FE80E90-4356-43F4-BCE0-9DC77BC50F37}" destId="{16FE1A5B-4D34-49E7-AD3D-D7C1D3106A46}" srcOrd="1" destOrd="0" presId="urn:microsoft.com/office/officeart/2018/5/layout/IconCircleLabelList"/>
    <dgm:cxn modelId="{C0C60DD1-2311-442F-9D5A-FBEEB7AF0E2A}" type="presParOf" srcId="{9FE80E90-4356-43F4-BCE0-9DC77BC50F37}" destId="{14619977-3419-4C55-B280-4A9D2E70CFEB}" srcOrd="2" destOrd="0" presId="urn:microsoft.com/office/officeart/2018/5/layout/IconCircleLabelList"/>
    <dgm:cxn modelId="{0A2E07E2-E5BD-4CC9-9BF2-F70452EEC5CC}" type="presParOf" srcId="{14619977-3419-4C55-B280-4A9D2E70CFEB}" destId="{F2230819-766F-4525-9146-F603C144811E}" srcOrd="0" destOrd="0" presId="urn:microsoft.com/office/officeart/2018/5/layout/IconCircleLabelList"/>
    <dgm:cxn modelId="{CFC7452A-0959-47CB-9303-2D1789250681}" type="presParOf" srcId="{14619977-3419-4C55-B280-4A9D2E70CFEB}" destId="{2BAC4715-4B99-4F16-B7AE-9B846F0021C5}" srcOrd="1" destOrd="0" presId="urn:microsoft.com/office/officeart/2018/5/layout/IconCircleLabelList"/>
    <dgm:cxn modelId="{0B378603-37F9-49E5-BECD-624AE6055CE3}" type="presParOf" srcId="{14619977-3419-4C55-B280-4A9D2E70CFEB}" destId="{EAF3161D-0518-4CA8-B81C-3706670EFF6D}" srcOrd="2" destOrd="0" presId="urn:microsoft.com/office/officeart/2018/5/layout/IconCircleLabelList"/>
    <dgm:cxn modelId="{D1AF0D48-29E9-4D8F-9A3A-ED1D9C76615A}" type="presParOf" srcId="{14619977-3419-4C55-B280-4A9D2E70CFEB}" destId="{431F6619-EA33-4211-B6E4-EF2728076855}" srcOrd="3" destOrd="0" presId="urn:microsoft.com/office/officeart/2018/5/layout/IconCircleLabelList"/>
    <dgm:cxn modelId="{8E366FDD-E80A-4CD2-B4EC-47AF817DCB17}" type="presParOf" srcId="{9FE80E90-4356-43F4-BCE0-9DC77BC50F37}" destId="{1F7C286B-76CD-4183-A4DF-3F49AFDDA173}" srcOrd="3" destOrd="0" presId="urn:microsoft.com/office/officeart/2018/5/layout/IconCircleLabelList"/>
    <dgm:cxn modelId="{6DA86F20-692E-4193-B1D6-35C6060CB6FE}" type="presParOf" srcId="{9FE80E90-4356-43F4-BCE0-9DC77BC50F37}" destId="{97634A45-9BDA-46F4-B85F-79B8D0EAAF10}" srcOrd="4" destOrd="0" presId="urn:microsoft.com/office/officeart/2018/5/layout/IconCircleLabelList"/>
    <dgm:cxn modelId="{D73F7F92-3E4A-41A4-9EAC-D15A6D156DFC}" type="presParOf" srcId="{97634A45-9BDA-46F4-B85F-79B8D0EAAF10}" destId="{1A4FA5D7-007D-4556-A236-74773E3F8CBC}" srcOrd="0" destOrd="0" presId="urn:microsoft.com/office/officeart/2018/5/layout/IconCircleLabelList"/>
    <dgm:cxn modelId="{37B645C5-8740-4C32-BFAC-4922A9818840}" type="presParOf" srcId="{97634A45-9BDA-46F4-B85F-79B8D0EAAF10}" destId="{B1995F50-0CE6-4DE4-8C64-8A1B3FCF6CDA}" srcOrd="1" destOrd="0" presId="urn:microsoft.com/office/officeart/2018/5/layout/IconCircleLabelList"/>
    <dgm:cxn modelId="{5B6937ED-E3AB-445A-9F27-D585E08E5EB1}" type="presParOf" srcId="{97634A45-9BDA-46F4-B85F-79B8D0EAAF10}" destId="{56F81A63-CF6F-46EB-815E-2EEFA2E3442B}" srcOrd="2" destOrd="0" presId="urn:microsoft.com/office/officeart/2018/5/layout/IconCircleLabelList"/>
    <dgm:cxn modelId="{657866DC-8E2A-41F4-970E-1A7AC73E9F56}" type="presParOf" srcId="{97634A45-9BDA-46F4-B85F-79B8D0EAAF10}" destId="{507040CB-464A-44E7-9011-4EEA063E9A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9C70C2-2EE7-466B-9A52-B80E7440B7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F8904C0A-9ADA-4239-AFD5-F609448625AA}">
      <dgm:prSet/>
      <dgm:spPr/>
      <dgm:t>
        <a:bodyPr/>
        <a:lstStyle/>
        <a:p>
          <a:pPr>
            <a:defRPr cap="all"/>
          </a:pPr>
          <a:r>
            <a:rPr lang="en-US"/>
            <a:t>Created by Ken Schwaber &amp; Jeff Sutherland</a:t>
          </a:r>
        </a:p>
      </dgm:t>
    </dgm:pt>
    <dgm:pt modelId="{AD69912B-3667-4CD1-AB49-A962420360BA}" type="parTrans" cxnId="{740E5AAA-8E1E-4E76-9658-7942BABBDC74}">
      <dgm:prSet/>
      <dgm:spPr/>
      <dgm:t>
        <a:bodyPr/>
        <a:lstStyle/>
        <a:p>
          <a:endParaRPr lang="en-US"/>
        </a:p>
      </dgm:t>
    </dgm:pt>
    <dgm:pt modelId="{42CA9647-84C6-4347-B33D-8611250D07BE}" type="sibTrans" cxnId="{740E5AAA-8E1E-4E76-9658-7942BABBDC74}">
      <dgm:prSet/>
      <dgm:spPr/>
      <dgm:t>
        <a:bodyPr/>
        <a:lstStyle/>
        <a:p>
          <a:endParaRPr lang="en-US"/>
        </a:p>
      </dgm:t>
    </dgm:pt>
    <dgm:pt modelId="{D93BC77E-93FF-4003-B1ED-FF6D76A35928}">
      <dgm:prSet/>
      <dgm:spPr/>
      <dgm:t>
        <a:bodyPr/>
        <a:lstStyle/>
        <a:p>
          <a:pPr>
            <a:defRPr cap="all"/>
          </a:pPr>
          <a:r>
            <a:rPr lang="en-US"/>
            <a:t>Early 1990s</a:t>
          </a:r>
        </a:p>
      </dgm:t>
    </dgm:pt>
    <dgm:pt modelId="{34E838D5-9736-41C7-892B-0893483FEBD0}" type="parTrans" cxnId="{B96C6B0C-6DA4-441E-8468-E57BB949A45C}">
      <dgm:prSet/>
      <dgm:spPr/>
      <dgm:t>
        <a:bodyPr/>
        <a:lstStyle/>
        <a:p>
          <a:endParaRPr lang="en-US"/>
        </a:p>
      </dgm:t>
    </dgm:pt>
    <dgm:pt modelId="{9381AF1A-123A-4B98-A08F-BF161B64DB42}" type="sibTrans" cxnId="{B96C6B0C-6DA4-441E-8468-E57BB949A45C}">
      <dgm:prSet/>
      <dgm:spPr/>
      <dgm:t>
        <a:bodyPr/>
        <a:lstStyle/>
        <a:p>
          <a:endParaRPr lang="en-US"/>
        </a:p>
      </dgm:t>
    </dgm:pt>
    <dgm:pt modelId="{D363A3CC-4285-4529-955F-C22A83430E9D}">
      <dgm:prSet/>
      <dgm:spPr/>
      <dgm:t>
        <a:bodyPr/>
        <a:lstStyle/>
        <a:p>
          <a:pPr>
            <a:defRPr cap="all"/>
          </a:pPr>
          <a:r>
            <a:rPr lang="en-US"/>
            <a:t>First Scrum Guide in 2010</a:t>
          </a:r>
        </a:p>
      </dgm:t>
    </dgm:pt>
    <dgm:pt modelId="{45BBA945-99D3-468C-96C5-C653BB7A93DF}" type="parTrans" cxnId="{B632E5C1-1220-4368-B3B2-701026B4F938}">
      <dgm:prSet/>
      <dgm:spPr/>
      <dgm:t>
        <a:bodyPr/>
        <a:lstStyle/>
        <a:p>
          <a:endParaRPr lang="en-US"/>
        </a:p>
      </dgm:t>
    </dgm:pt>
    <dgm:pt modelId="{C9A26046-A142-4AAD-B211-877262311B55}" type="sibTrans" cxnId="{B632E5C1-1220-4368-B3B2-701026B4F938}">
      <dgm:prSet/>
      <dgm:spPr/>
      <dgm:t>
        <a:bodyPr/>
        <a:lstStyle/>
        <a:p>
          <a:endParaRPr lang="en-US"/>
        </a:p>
      </dgm:t>
    </dgm:pt>
    <dgm:pt modelId="{44E17B98-71DA-45E2-8D6B-0227F75458DC}" type="pres">
      <dgm:prSet presAssocID="{D99C70C2-2EE7-466B-9A52-B80E7440B72D}" presName="root" presStyleCnt="0">
        <dgm:presLayoutVars>
          <dgm:dir/>
          <dgm:resizeHandles val="exact"/>
        </dgm:presLayoutVars>
      </dgm:prSet>
      <dgm:spPr/>
    </dgm:pt>
    <dgm:pt modelId="{0E461F04-2F2C-47C5-A19D-7D21AD7DBC85}" type="pres">
      <dgm:prSet presAssocID="{F8904C0A-9ADA-4239-AFD5-F609448625AA}" presName="compNode" presStyleCnt="0"/>
      <dgm:spPr/>
    </dgm:pt>
    <dgm:pt modelId="{454EA4A0-02CA-48A8-B16E-963FE758A430}" type="pres">
      <dgm:prSet presAssocID="{F8904C0A-9ADA-4239-AFD5-F609448625AA}" presName="iconBgRect" presStyleLbl="bgShp" presStyleIdx="0" presStyleCnt="3"/>
      <dgm:spPr/>
    </dgm:pt>
    <dgm:pt modelId="{1A79F546-9E27-4CDE-921D-E0DDDE95F1DB}" type="pres">
      <dgm:prSet presAssocID="{F8904C0A-9ADA-4239-AFD5-F609448625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5DE2AE72-B2D9-445E-9DCE-83C1345C199D}" type="pres">
      <dgm:prSet presAssocID="{F8904C0A-9ADA-4239-AFD5-F609448625AA}" presName="spaceRect" presStyleCnt="0"/>
      <dgm:spPr/>
    </dgm:pt>
    <dgm:pt modelId="{14444DA5-0FC9-4564-A1BE-020E765B1331}" type="pres">
      <dgm:prSet presAssocID="{F8904C0A-9ADA-4239-AFD5-F609448625AA}" presName="textRect" presStyleLbl="revTx" presStyleIdx="0" presStyleCnt="3">
        <dgm:presLayoutVars>
          <dgm:chMax val="1"/>
          <dgm:chPref val="1"/>
        </dgm:presLayoutVars>
      </dgm:prSet>
      <dgm:spPr/>
    </dgm:pt>
    <dgm:pt modelId="{3599661F-A97B-4DCE-952C-DC602C847DDC}" type="pres">
      <dgm:prSet presAssocID="{42CA9647-84C6-4347-B33D-8611250D07BE}" presName="sibTrans" presStyleCnt="0"/>
      <dgm:spPr/>
    </dgm:pt>
    <dgm:pt modelId="{406868D7-7E24-4E98-8022-7F4955FAFFFB}" type="pres">
      <dgm:prSet presAssocID="{D93BC77E-93FF-4003-B1ED-FF6D76A35928}" presName="compNode" presStyleCnt="0"/>
      <dgm:spPr/>
    </dgm:pt>
    <dgm:pt modelId="{D190CA20-21EC-478D-8915-9866A87089BB}" type="pres">
      <dgm:prSet presAssocID="{D93BC77E-93FF-4003-B1ED-FF6D76A35928}" presName="iconBgRect" presStyleLbl="bgShp" presStyleIdx="1" presStyleCnt="3"/>
      <dgm:spPr/>
    </dgm:pt>
    <dgm:pt modelId="{4B591B27-0556-4840-8D55-BE8DEA5419DA}" type="pres">
      <dgm:prSet presAssocID="{D93BC77E-93FF-4003-B1ED-FF6D76A359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7A270A-16A5-490B-91A8-17E9B4A03E7E}" type="pres">
      <dgm:prSet presAssocID="{D93BC77E-93FF-4003-B1ED-FF6D76A35928}" presName="spaceRect" presStyleCnt="0"/>
      <dgm:spPr/>
    </dgm:pt>
    <dgm:pt modelId="{E4503134-5024-4495-BFB1-F8B20A80D0EA}" type="pres">
      <dgm:prSet presAssocID="{D93BC77E-93FF-4003-B1ED-FF6D76A35928}" presName="textRect" presStyleLbl="revTx" presStyleIdx="1" presStyleCnt="3">
        <dgm:presLayoutVars>
          <dgm:chMax val="1"/>
          <dgm:chPref val="1"/>
        </dgm:presLayoutVars>
      </dgm:prSet>
      <dgm:spPr/>
    </dgm:pt>
    <dgm:pt modelId="{BDD5745D-081D-4398-8AD7-8AFEDFB3D605}" type="pres">
      <dgm:prSet presAssocID="{9381AF1A-123A-4B98-A08F-BF161B64DB42}" presName="sibTrans" presStyleCnt="0"/>
      <dgm:spPr/>
    </dgm:pt>
    <dgm:pt modelId="{2269E566-DCA2-4E16-93CC-F72358C4D3E9}" type="pres">
      <dgm:prSet presAssocID="{D363A3CC-4285-4529-955F-C22A83430E9D}" presName="compNode" presStyleCnt="0"/>
      <dgm:spPr/>
    </dgm:pt>
    <dgm:pt modelId="{A6242F5D-D82F-4E1A-9AF5-433E63FE25ED}" type="pres">
      <dgm:prSet presAssocID="{D363A3CC-4285-4529-955F-C22A83430E9D}" presName="iconBgRect" presStyleLbl="bgShp" presStyleIdx="2" presStyleCnt="3"/>
      <dgm:spPr/>
    </dgm:pt>
    <dgm:pt modelId="{9DD061C5-215F-4CFF-84B4-2EAC1D3BFB50}" type="pres">
      <dgm:prSet presAssocID="{D363A3CC-4285-4529-955F-C22A83430E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189BE9A-75F0-401A-A04E-410F9240A120}" type="pres">
      <dgm:prSet presAssocID="{D363A3CC-4285-4529-955F-C22A83430E9D}" presName="spaceRect" presStyleCnt="0"/>
      <dgm:spPr/>
    </dgm:pt>
    <dgm:pt modelId="{034EB301-3036-45C6-A59D-6F5191CACDA4}" type="pres">
      <dgm:prSet presAssocID="{D363A3CC-4285-4529-955F-C22A83430E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508005-720F-4CD9-A9A2-A89784A59E8B}" type="presOf" srcId="{D363A3CC-4285-4529-955F-C22A83430E9D}" destId="{034EB301-3036-45C6-A59D-6F5191CACDA4}" srcOrd="0" destOrd="0" presId="urn:microsoft.com/office/officeart/2018/5/layout/IconCircleLabelList"/>
    <dgm:cxn modelId="{B96C6B0C-6DA4-441E-8468-E57BB949A45C}" srcId="{D99C70C2-2EE7-466B-9A52-B80E7440B72D}" destId="{D93BC77E-93FF-4003-B1ED-FF6D76A35928}" srcOrd="1" destOrd="0" parTransId="{34E838D5-9736-41C7-892B-0893483FEBD0}" sibTransId="{9381AF1A-123A-4B98-A08F-BF161B64DB42}"/>
    <dgm:cxn modelId="{56ABEB8A-DA82-4B07-A1D2-C243B0BE233B}" type="presOf" srcId="{D93BC77E-93FF-4003-B1ED-FF6D76A35928}" destId="{E4503134-5024-4495-BFB1-F8B20A80D0EA}" srcOrd="0" destOrd="0" presId="urn:microsoft.com/office/officeart/2018/5/layout/IconCircleLabelList"/>
    <dgm:cxn modelId="{740E5AAA-8E1E-4E76-9658-7942BABBDC74}" srcId="{D99C70C2-2EE7-466B-9A52-B80E7440B72D}" destId="{F8904C0A-9ADA-4239-AFD5-F609448625AA}" srcOrd="0" destOrd="0" parTransId="{AD69912B-3667-4CD1-AB49-A962420360BA}" sibTransId="{42CA9647-84C6-4347-B33D-8611250D07BE}"/>
    <dgm:cxn modelId="{B632E5C1-1220-4368-B3B2-701026B4F938}" srcId="{D99C70C2-2EE7-466B-9A52-B80E7440B72D}" destId="{D363A3CC-4285-4529-955F-C22A83430E9D}" srcOrd="2" destOrd="0" parTransId="{45BBA945-99D3-468C-96C5-C653BB7A93DF}" sibTransId="{C9A26046-A142-4AAD-B211-877262311B55}"/>
    <dgm:cxn modelId="{ED0305E5-7AEE-4BE0-9046-D076F1D5258C}" type="presOf" srcId="{D99C70C2-2EE7-466B-9A52-B80E7440B72D}" destId="{44E17B98-71DA-45E2-8D6B-0227F75458DC}" srcOrd="0" destOrd="0" presId="urn:microsoft.com/office/officeart/2018/5/layout/IconCircleLabelList"/>
    <dgm:cxn modelId="{8E4C5DF2-5915-48F4-88BE-143500153F64}" type="presOf" srcId="{F8904C0A-9ADA-4239-AFD5-F609448625AA}" destId="{14444DA5-0FC9-4564-A1BE-020E765B1331}" srcOrd="0" destOrd="0" presId="urn:microsoft.com/office/officeart/2018/5/layout/IconCircleLabelList"/>
    <dgm:cxn modelId="{9C474564-550F-4556-9F31-E7CF2ECCA12E}" type="presParOf" srcId="{44E17B98-71DA-45E2-8D6B-0227F75458DC}" destId="{0E461F04-2F2C-47C5-A19D-7D21AD7DBC85}" srcOrd="0" destOrd="0" presId="urn:microsoft.com/office/officeart/2018/5/layout/IconCircleLabelList"/>
    <dgm:cxn modelId="{9B0013A8-6378-4EF0-A0B8-8B57B81E4DEF}" type="presParOf" srcId="{0E461F04-2F2C-47C5-A19D-7D21AD7DBC85}" destId="{454EA4A0-02CA-48A8-B16E-963FE758A430}" srcOrd="0" destOrd="0" presId="urn:microsoft.com/office/officeart/2018/5/layout/IconCircleLabelList"/>
    <dgm:cxn modelId="{38B06E80-BD27-478C-B7E3-0860A8D15736}" type="presParOf" srcId="{0E461F04-2F2C-47C5-A19D-7D21AD7DBC85}" destId="{1A79F546-9E27-4CDE-921D-E0DDDE95F1DB}" srcOrd="1" destOrd="0" presId="urn:microsoft.com/office/officeart/2018/5/layout/IconCircleLabelList"/>
    <dgm:cxn modelId="{BDCEE68E-3B8C-4C13-BF08-8F0E4694C8C2}" type="presParOf" srcId="{0E461F04-2F2C-47C5-A19D-7D21AD7DBC85}" destId="{5DE2AE72-B2D9-445E-9DCE-83C1345C199D}" srcOrd="2" destOrd="0" presId="urn:microsoft.com/office/officeart/2018/5/layout/IconCircleLabelList"/>
    <dgm:cxn modelId="{DB9F810D-D022-4F04-8D97-102F2B588DA1}" type="presParOf" srcId="{0E461F04-2F2C-47C5-A19D-7D21AD7DBC85}" destId="{14444DA5-0FC9-4564-A1BE-020E765B1331}" srcOrd="3" destOrd="0" presId="urn:microsoft.com/office/officeart/2018/5/layout/IconCircleLabelList"/>
    <dgm:cxn modelId="{D15A8C32-85F8-4C32-B49B-836A5B372DB2}" type="presParOf" srcId="{44E17B98-71DA-45E2-8D6B-0227F75458DC}" destId="{3599661F-A97B-4DCE-952C-DC602C847DDC}" srcOrd="1" destOrd="0" presId="urn:microsoft.com/office/officeart/2018/5/layout/IconCircleLabelList"/>
    <dgm:cxn modelId="{3312C945-E027-4F64-81B2-A7BA90A95DDF}" type="presParOf" srcId="{44E17B98-71DA-45E2-8D6B-0227F75458DC}" destId="{406868D7-7E24-4E98-8022-7F4955FAFFFB}" srcOrd="2" destOrd="0" presId="urn:microsoft.com/office/officeart/2018/5/layout/IconCircleLabelList"/>
    <dgm:cxn modelId="{687F10FA-7CEB-499D-A11D-A8E56F3C049B}" type="presParOf" srcId="{406868D7-7E24-4E98-8022-7F4955FAFFFB}" destId="{D190CA20-21EC-478D-8915-9866A87089BB}" srcOrd="0" destOrd="0" presId="urn:microsoft.com/office/officeart/2018/5/layout/IconCircleLabelList"/>
    <dgm:cxn modelId="{DECB52BD-EA58-4C7C-959F-EFDE92817581}" type="presParOf" srcId="{406868D7-7E24-4E98-8022-7F4955FAFFFB}" destId="{4B591B27-0556-4840-8D55-BE8DEA5419DA}" srcOrd="1" destOrd="0" presId="urn:microsoft.com/office/officeart/2018/5/layout/IconCircleLabelList"/>
    <dgm:cxn modelId="{14B8D2FE-5DE0-49C1-A902-F74864187FC6}" type="presParOf" srcId="{406868D7-7E24-4E98-8022-7F4955FAFFFB}" destId="{077A270A-16A5-490B-91A8-17E9B4A03E7E}" srcOrd="2" destOrd="0" presId="urn:microsoft.com/office/officeart/2018/5/layout/IconCircleLabelList"/>
    <dgm:cxn modelId="{39D4D8E0-5ECC-48C8-9DDC-2571736FF749}" type="presParOf" srcId="{406868D7-7E24-4E98-8022-7F4955FAFFFB}" destId="{E4503134-5024-4495-BFB1-F8B20A80D0EA}" srcOrd="3" destOrd="0" presId="urn:microsoft.com/office/officeart/2018/5/layout/IconCircleLabelList"/>
    <dgm:cxn modelId="{3450D1E3-80D5-48A1-A00C-C982CEE8A546}" type="presParOf" srcId="{44E17B98-71DA-45E2-8D6B-0227F75458DC}" destId="{BDD5745D-081D-4398-8AD7-8AFEDFB3D605}" srcOrd="3" destOrd="0" presId="urn:microsoft.com/office/officeart/2018/5/layout/IconCircleLabelList"/>
    <dgm:cxn modelId="{193542C4-548E-4699-A591-DB33299D7AC5}" type="presParOf" srcId="{44E17B98-71DA-45E2-8D6B-0227F75458DC}" destId="{2269E566-DCA2-4E16-93CC-F72358C4D3E9}" srcOrd="4" destOrd="0" presId="urn:microsoft.com/office/officeart/2018/5/layout/IconCircleLabelList"/>
    <dgm:cxn modelId="{B4BBAA69-004E-498E-B0FD-57B660C75709}" type="presParOf" srcId="{2269E566-DCA2-4E16-93CC-F72358C4D3E9}" destId="{A6242F5D-D82F-4E1A-9AF5-433E63FE25ED}" srcOrd="0" destOrd="0" presId="urn:microsoft.com/office/officeart/2018/5/layout/IconCircleLabelList"/>
    <dgm:cxn modelId="{A612E67D-6CAF-460C-8046-37ED4A9B991B}" type="presParOf" srcId="{2269E566-DCA2-4E16-93CC-F72358C4D3E9}" destId="{9DD061C5-215F-4CFF-84B4-2EAC1D3BFB50}" srcOrd="1" destOrd="0" presId="urn:microsoft.com/office/officeart/2018/5/layout/IconCircleLabelList"/>
    <dgm:cxn modelId="{D2F42C0C-0AD4-44D3-B9BA-97C9B1213F46}" type="presParOf" srcId="{2269E566-DCA2-4E16-93CC-F72358C4D3E9}" destId="{B189BE9A-75F0-401A-A04E-410F9240A120}" srcOrd="2" destOrd="0" presId="urn:microsoft.com/office/officeart/2018/5/layout/IconCircleLabelList"/>
    <dgm:cxn modelId="{392CC08D-2409-448A-AD79-E51737C8974B}" type="presParOf" srcId="{2269E566-DCA2-4E16-93CC-F72358C4D3E9}" destId="{034EB301-3036-45C6-A59D-6F5191CACD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D4CC3B-93C7-45A5-9720-0E944F0930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E3FE3B-7445-4472-8102-7B8D8B49C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Transparency</a:t>
          </a:r>
        </a:p>
      </dgm:t>
    </dgm:pt>
    <dgm:pt modelId="{55A63749-7AA4-4AAD-AC09-8A6C8E09FC04}" type="parTrans" cxnId="{5E2A8A3B-E0C8-4247-AB3D-C3F01621EEFE}">
      <dgm:prSet/>
      <dgm:spPr/>
      <dgm:t>
        <a:bodyPr/>
        <a:lstStyle/>
        <a:p>
          <a:endParaRPr lang="en-US"/>
        </a:p>
      </dgm:t>
    </dgm:pt>
    <dgm:pt modelId="{B6FCC9ED-36F6-4037-AE37-E95F1E9B0597}" type="sibTrans" cxnId="{5E2A8A3B-E0C8-4247-AB3D-C3F01621EEFE}">
      <dgm:prSet/>
      <dgm:spPr/>
      <dgm:t>
        <a:bodyPr/>
        <a:lstStyle/>
        <a:p>
          <a:endParaRPr lang="en-US"/>
        </a:p>
      </dgm:t>
    </dgm:pt>
    <dgm:pt modelId="{EF3B8345-2B7D-4C1D-8374-00DCDFA48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Inspection</a:t>
          </a:r>
        </a:p>
      </dgm:t>
    </dgm:pt>
    <dgm:pt modelId="{A3F8FF09-3443-4EA1-A64C-30192A145517}" type="parTrans" cxnId="{EB47D51B-9DFB-45B9-BC6D-CFDB5093EE61}">
      <dgm:prSet/>
      <dgm:spPr/>
      <dgm:t>
        <a:bodyPr/>
        <a:lstStyle/>
        <a:p>
          <a:endParaRPr lang="en-US"/>
        </a:p>
      </dgm:t>
    </dgm:pt>
    <dgm:pt modelId="{F4B0E7AC-92C3-47D1-B032-E8486220E636}" type="sibTrans" cxnId="{EB47D51B-9DFB-45B9-BC6D-CFDB5093EE61}">
      <dgm:prSet/>
      <dgm:spPr/>
      <dgm:t>
        <a:bodyPr/>
        <a:lstStyle/>
        <a:p>
          <a:endParaRPr lang="en-US"/>
        </a:p>
      </dgm:t>
    </dgm:pt>
    <dgm:pt modelId="{33818B7E-0CE3-4AFF-8624-6B780B6404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Adaptation</a:t>
          </a:r>
        </a:p>
      </dgm:t>
    </dgm:pt>
    <dgm:pt modelId="{184920C2-1AAD-44EF-A5E9-8C28F8850413}" type="parTrans" cxnId="{2F07FD8A-AF8C-4DFF-AC08-004456859839}">
      <dgm:prSet/>
      <dgm:spPr/>
      <dgm:t>
        <a:bodyPr/>
        <a:lstStyle/>
        <a:p>
          <a:endParaRPr lang="en-US"/>
        </a:p>
      </dgm:t>
    </dgm:pt>
    <dgm:pt modelId="{F8D92333-0CE8-40A9-AA35-847B6EC1AD3E}" type="sibTrans" cxnId="{2F07FD8A-AF8C-4DFF-AC08-004456859839}">
      <dgm:prSet/>
      <dgm:spPr/>
      <dgm:t>
        <a:bodyPr/>
        <a:lstStyle/>
        <a:p>
          <a:endParaRPr lang="en-US"/>
        </a:p>
      </dgm:t>
    </dgm:pt>
    <dgm:pt modelId="{CAD2514B-DDD6-46EE-A37E-4A9324A31CFB}" type="pres">
      <dgm:prSet presAssocID="{ACD4CC3B-93C7-45A5-9720-0E944F0930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F85500-7635-451B-BD13-D8931DE74E93}" type="pres">
      <dgm:prSet presAssocID="{84E3FE3B-7445-4472-8102-7B8D8B49C3B7}" presName="hierRoot1" presStyleCnt="0"/>
      <dgm:spPr/>
    </dgm:pt>
    <dgm:pt modelId="{1733F8E0-C71C-4FBC-BBEC-92B6F662F81E}" type="pres">
      <dgm:prSet presAssocID="{84E3FE3B-7445-4472-8102-7B8D8B49C3B7}" presName="composite" presStyleCnt="0"/>
      <dgm:spPr/>
    </dgm:pt>
    <dgm:pt modelId="{9977E94D-1546-4086-AE8C-454B48F5E355}" type="pres">
      <dgm:prSet presAssocID="{84E3FE3B-7445-4472-8102-7B8D8B49C3B7}" presName="background" presStyleLbl="node0" presStyleIdx="0" presStyleCnt="3"/>
      <dgm:spPr/>
    </dgm:pt>
    <dgm:pt modelId="{136BE692-5CB0-4D70-86C5-F86B53309D9D}" type="pres">
      <dgm:prSet presAssocID="{84E3FE3B-7445-4472-8102-7B8D8B49C3B7}" presName="text" presStyleLbl="fgAcc0" presStyleIdx="0" presStyleCnt="3">
        <dgm:presLayoutVars>
          <dgm:chPref val="3"/>
        </dgm:presLayoutVars>
      </dgm:prSet>
      <dgm:spPr/>
    </dgm:pt>
    <dgm:pt modelId="{02533757-3886-4B42-AD4D-66DAD6F3AAD5}" type="pres">
      <dgm:prSet presAssocID="{84E3FE3B-7445-4472-8102-7B8D8B49C3B7}" presName="hierChild2" presStyleCnt="0"/>
      <dgm:spPr/>
    </dgm:pt>
    <dgm:pt modelId="{B0CFB9B4-2063-4FC9-9A63-FD12D7CDC508}" type="pres">
      <dgm:prSet presAssocID="{EF3B8345-2B7D-4C1D-8374-00DCDFA4848B}" presName="hierRoot1" presStyleCnt="0"/>
      <dgm:spPr/>
    </dgm:pt>
    <dgm:pt modelId="{E2174D30-5ED7-46F9-A0AB-BDEB2D46F12B}" type="pres">
      <dgm:prSet presAssocID="{EF3B8345-2B7D-4C1D-8374-00DCDFA4848B}" presName="composite" presStyleCnt="0"/>
      <dgm:spPr/>
    </dgm:pt>
    <dgm:pt modelId="{468226F9-7747-4D39-A173-57D305AD8AEE}" type="pres">
      <dgm:prSet presAssocID="{EF3B8345-2B7D-4C1D-8374-00DCDFA4848B}" presName="background" presStyleLbl="node0" presStyleIdx="1" presStyleCnt="3"/>
      <dgm:spPr/>
    </dgm:pt>
    <dgm:pt modelId="{69869A3A-E861-45FA-8612-EC59049A8159}" type="pres">
      <dgm:prSet presAssocID="{EF3B8345-2B7D-4C1D-8374-00DCDFA4848B}" presName="text" presStyleLbl="fgAcc0" presStyleIdx="1" presStyleCnt="3">
        <dgm:presLayoutVars>
          <dgm:chPref val="3"/>
        </dgm:presLayoutVars>
      </dgm:prSet>
      <dgm:spPr/>
    </dgm:pt>
    <dgm:pt modelId="{454A2839-1788-4A23-9A9F-899520606B89}" type="pres">
      <dgm:prSet presAssocID="{EF3B8345-2B7D-4C1D-8374-00DCDFA4848B}" presName="hierChild2" presStyleCnt="0"/>
      <dgm:spPr/>
    </dgm:pt>
    <dgm:pt modelId="{CE45A27C-E854-4D98-96D9-BE037B48371C}" type="pres">
      <dgm:prSet presAssocID="{33818B7E-0CE3-4AFF-8624-6B780B640415}" presName="hierRoot1" presStyleCnt="0"/>
      <dgm:spPr/>
    </dgm:pt>
    <dgm:pt modelId="{4A3692E1-D83A-4A2C-BD28-86F267A7C635}" type="pres">
      <dgm:prSet presAssocID="{33818B7E-0CE3-4AFF-8624-6B780B640415}" presName="composite" presStyleCnt="0"/>
      <dgm:spPr/>
    </dgm:pt>
    <dgm:pt modelId="{776CCB7A-C731-4382-99AA-DFE6EF67A939}" type="pres">
      <dgm:prSet presAssocID="{33818B7E-0CE3-4AFF-8624-6B780B640415}" presName="background" presStyleLbl="node0" presStyleIdx="2" presStyleCnt="3"/>
      <dgm:spPr/>
    </dgm:pt>
    <dgm:pt modelId="{361A13F8-0ECE-4221-8838-AC26F3226700}" type="pres">
      <dgm:prSet presAssocID="{33818B7E-0CE3-4AFF-8624-6B780B640415}" presName="text" presStyleLbl="fgAcc0" presStyleIdx="2" presStyleCnt="3">
        <dgm:presLayoutVars>
          <dgm:chPref val="3"/>
        </dgm:presLayoutVars>
      </dgm:prSet>
      <dgm:spPr/>
    </dgm:pt>
    <dgm:pt modelId="{3BBE32D8-2473-4CA2-9F70-52930998BB8F}" type="pres">
      <dgm:prSet presAssocID="{33818B7E-0CE3-4AFF-8624-6B780B640415}" presName="hierChild2" presStyleCnt="0"/>
      <dgm:spPr/>
    </dgm:pt>
  </dgm:ptLst>
  <dgm:cxnLst>
    <dgm:cxn modelId="{EB47D51B-9DFB-45B9-BC6D-CFDB5093EE61}" srcId="{ACD4CC3B-93C7-45A5-9720-0E944F09304C}" destId="{EF3B8345-2B7D-4C1D-8374-00DCDFA4848B}" srcOrd="1" destOrd="0" parTransId="{A3F8FF09-3443-4EA1-A64C-30192A145517}" sibTransId="{F4B0E7AC-92C3-47D1-B032-E8486220E636}"/>
    <dgm:cxn modelId="{5E2A8A3B-E0C8-4247-AB3D-C3F01621EEFE}" srcId="{ACD4CC3B-93C7-45A5-9720-0E944F09304C}" destId="{84E3FE3B-7445-4472-8102-7B8D8B49C3B7}" srcOrd="0" destOrd="0" parTransId="{55A63749-7AA4-4AAD-AC09-8A6C8E09FC04}" sibTransId="{B6FCC9ED-36F6-4037-AE37-E95F1E9B0597}"/>
    <dgm:cxn modelId="{69EB623C-7744-4662-9698-526DF99E7E8B}" type="presOf" srcId="{EF3B8345-2B7D-4C1D-8374-00DCDFA4848B}" destId="{69869A3A-E861-45FA-8612-EC59049A8159}" srcOrd="0" destOrd="0" presId="urn:microsoft.com/office/officeart/2005/8/layout/hierarchy1"/>
    <dgm:cxn modelId="{52676A52-AA0B-4007-82C1-36995C7BC003}" type="presOf" srcId="{33818B7E-0CE3-4AFF-8624-6B780B640415}" destId="{361A13F8-0ECE-4221-8838-AC26F3226700}" srcOrd="0" destOrd="0" presId="urn:microsoft.com/office/officeart/2005/8/layout/hierarchy1"/>
    <dgm:cxn modelId="{2F07FD8A-AF8C-4DFF-AC08-004456859839}" srcId="{ACD4CC3B-93C7-45A5-9720-0E944F09304C}" destId="{33818B7E-0CE3-4AFF-8624-6B780B640415}" srcOrd="2" destOrd="0" parTransId="{184920C2-1AAD-44EF-A5E9-8C28F8850413}" sibTransId="{F8D92333-0CE8-40A9-AA35-847B6EC1AD3E}"/>
    <dgm:cxn modelId="{4126429C-212E-43EF-BA38-B08438A983F6}" type="presOf" srcId="{ACD4CC3B-93C7-45A5-9720-0E944F09304C}" destId="{CAD2514B-DDD6-46EE-A37E-4A9324A31CFB}" srcOrd="0" destOrd="0" presId="urn:microsoft.com/office/officeart/2005/8/layout/hierarchy1"/>
    <dgm:cxn modelId="{59975DBC-E42D-4634-9909-C239D9804F48}" type="presOf" srcId="{84E3FE3B-7445-4472-8102-7B8D8B49C3B7}" destId="{136BE692-5CB0-4D70-86C5-F86B53309D9D}" srcOrd="0" destOrd="0" presId="urn:microsoft.com/office/officeart/2005/8/layout/hierarchy1"/>
    <dgm:cxn modelId="{BA39FBF1-EB10-4844-8EB6-4FE30399CBD8}" type="presParOf" srcId="{CAD2514B-DDD6-46EE-A37E-4A9324A31CFB}" destId="{CAF85500-7635-451B-BD13-D8931DE74E93}" srcOrd="0" destOrd="0" presId="urn:microsoft.com/office/officeart/2005/8/layout/hierarchy1"/>
    <dgm:cxn modelId="{0798DDE6-3289-4883-AEFA-D1432C9294FB}" type="presParOf" srcId="{CAF85500-7635-451B-BD13-D8931DE74E93}" destId="{1733F8E0-C71C-4FBC-BBEC-92B6F662F81E}" srcOrd="0" destOrd="0" presId="urn:microsoft.com/office/officeart/2005/8/layout/hierarchy1"/>
    <dgm:cxn modelId="{9DFF59C1-0DCD-403A-A8A3-0037D52AB97A}" type="presParOf" srcId="{1733F8E0-C71C-4FBC-BBEC-92B6F662F81E}" destId="{9977E94D-1546-4086-AE8C-454B48F5E355}" srcOrd="0" destOrd="0" presId="urn:microsoft.com/office/officeart/2005/8/layout/hierarchy1"/>
    <dgm:cxn modelId="{B2B00978-85FB-4958-A36E-E3511298ADC4}" type="presParOf" srcId="{1733F8E0-C71C-4FBC-BBEC-92B6F662F81E}" destId="{136BE692-5CB0-4D70-86C5-F86B53309D9D}" srcOrd="1" destOrd="0" presId="urn:microsoft.com/office/officeart/2005/8/layout/hierarchy1"/>
    <dgm:cxn modelId="{8DAB56F7-E11F-4D02-9AED-A2B2BEBBC691}" type="presParOf" srcId="{CAF85500-7635-451B-BD13-D8931DE74E93}" destId="{02533757-3886-4B42-AD4D-66DAD6F3AAD5}" srcOrd="1" destOrd="0" presId="urn:microsoft.com/office/officeart/2005/8/layout/hierarchy1"/>
    <dgm:cxn modelId="{39087DB6-65AE-4D5C-829A-7EF8DF7985CC}" type="presParOf" srcId="{CAD2514B-DDD6-46EE-A37E-4A9324A31CFB}" destId="{B0CFB9B4-2063-4FC9-9A63-FD12D7CDC508}" srcOrd="1" destOrd="0" presId="urn:microsoft.com/office/officeart/2005/8/layout/hierarchy1"/>
    <dgm:cxn modelId="{86929166-05DB-48D1-9BF9-4072B68FAFD6}" type="presParOf" srcId="{B0CFB9B4-2063-4FC9-9A63-FD12D7CDC508}" destId="{E2174D30-5ED7-46F9-A0AB-BDEB2D46F12B}" srcOrd="0" destOrd="0" presId="urn:microsoft.com/office/officeart/2005/8/layout/hierarchy1"/>
    <dgm:cxn modelId="{C08BFE31-C922-4E40-8336-B02A954B82F6}" type="presParOf" srcId="{E2174D30-5ED7-46F9-A0AB-BDEB2D46F12B}" destId="{468226F9-7747-4D39-A173-57D305AD8AEE}" srcOrd="0" destOrd="0" presId="urn:microsoft.com/office/officeart/2005/8/layout/hierarchy1"/>
    <dgm:cxn modelId="{ACE48268-0FBC-40FE-B504-4EDAA7B06E79}" type="presParOf" srcId="{E2174D30-5ED7-46F9-A0AB-BDEB2D46F12B}" destId="{69869A3A-E861-45FA-8612-EC59049A8159}" srcOrd="1" destOrd="0" presId="urn:microsoft.com/office/officeart/2005/8/layout/hierarchy1"/>
    <dgm:cxn modelId="{47007563-5140-4D43-A67B-AC5CC25D04CD}" type="presParOf" srcId="{B0CFB9B4-2063-4FC9-9A63-FD12D7CDC508}" destId="{454A2839-1788-4A23-9A9F-899520606B89}" srcOrd="1" destOrd="0" presId="urn:microsoft.com/office/officeart/2005/8/layout/hierarchy1"/>
    <dgm:cxn modelId="{0A50C57E-D61F-4488-B2CC-9F6B69646625}" type="presParOf" srcId="{CAD2514B-DDD6-46EE-A37E-4A9324A31CFB}" destId="{CE45A27C-E854-4D98-96D9-BE037B48371C}" srcOrd="2" destOrd="0" presId="urn:microsoft.com/office/officeart/2005/8/layout/hierarchy1"/>
    <dgm:cxn modelId="{F125A8EE-6F51-4232-A1E4-6DC07B28FAB8}" type="presParOf" srcId="{CE45A27C-E854-4D98-96D9-BE037B48371C}" destId="{4A3692E1-D83A-4A2C-BD28-86F267A7C635}" srcOrd="0" destOrd="0" presId="urn:microsoft.com/office/officeart/2005/8/layout/hierarchy1"/>
    <dgm:cxn modelId="{095AF7AD-84E3-4CFB-9308-864A5F37BCCD}" type="presParOf" srcId="{4A3692E1-D83A-4A2C-BD28-86F267A7C635}" destId="{776CCB7A-C731-4382-99AA-DFE6EF67A939}" srcOrd="0" destOrd="0" presId="urn:microsoft.com/office/officeart/2005/8/layout/hierarchy1"/>
    <dgm:cxn modelId="{C7F2009D-7D3C-415B-BC29-A87EE823FCEC}" type="presParOf" srcId="{4A3692E1-D83A-4A2C-BD28-86F267A7C635}" destId="{361A13F8-0ECE-4221-8838-AC26F3226700}" srcOrd="1" destOrd="0" presId="urn:microsoft.com/office/officeart/2005/8/layout/hierarchy1"/>
    <dgm:cxn modelId="{E9959C72-A6E3-480F-B057-1934E993209A}" type="presParOf" srcId="{CE45A27C-E854-4D98-96D9-BE037B48371C}" destId="{3BBE32D8-2473-4CA2-9F70-52930998BB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A442C1-74AA-4889-BEAC-25E00D3E169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76818D-3720-4F8F-94E7-94796D7EC16B}">
      <dgm:prSet/>
      <dgm:spPr/>
      <dgm:t>
        <a:bodyPr/>
        <a:lstStyle/>
        <a:p>
          <a:pPr>
            <a:defRPr cap="all"/>
          </a:pPr>
          <a:r>
            <a:rPr lang="en-US" dirty="0"/>
            <a:t>Represents customer</a:t>
          </a:r>
        </a:p>
      </dgm:t>
    </dgm:pt>
    <dgm:pt modelId="{E55B9CFB-D6D5-4F1B-8B63-BEB6C68DD0D4}" type="parTrans" cxnId="{85CFAB46-FE76-4599-9A16-0F7C1CA0CD84}">
      <dgm:prSet/>
      <dgm:spPr/>
      <dgm:t>
        <a:bodyPr/>
        <a:lstStyle/>
        <a:p>
          <a:endParaRPr lang="en-US"/>
        </a:p>
      </dgm:t>
    </dgm:pt>
    <dgm:pt modelId="{F059DBCB-F7E6-4B76-AF65-786A2FF8102D}" type="sibTrans" cxnId="{85CFAB46-FE76-4599-9A16-0F7C1CA0CD84}">
      <dgm:prSet/>
      <dgm:spPr/>
      <dgm:t>
        <a:bodyPr/>
        <a:lstStyle/>
        <a:p>
          <a:endParaRPr lang="en-US"/>
        </a:p>
      </dgm:t>
    </dgm:pt>
    <dgm:pt modelId="{DAA80D56-FF4F-4BA5-A2FB-60DD97A3B2C2}">
      <dgm:prSet/>
      <dgm:spPr/>
      <dgm:t>
        <a:bodyPr/>
        <a:lstStyle/>
        <a:p>
          <a:pPr>
            <a:defRPr cap="all"/>
          </a:pPr>
          <a:r>
            <a:rPr lang="en-US" dirty="0"/>
            <a:t>Manages backlog</a:t>
          </a:r>
        </a:p>
      </dgm:t>
    </dgm:pt>
    <dgm:pt modelId="{AC6FA743-2AEE-442D-9E4F-48B042265491}" type="parTrans" cxnId="{3E7EF017-4512-4355-A391-4F4921DBC72C}">
      <dgm:prSet/>
      <dgm:spPr/>
      <dgm:t>
        <a:bodyPr/>
        <a:lstStyle/>
        <a:p>
          <a:endParaRPr lang="en-US"/>
        </a:p>
      </dgm:t>
    </dgm:pt>
    <dgm:pt modelId="{56169E78-5B4A-4EB3-918C-B7827DF4470F}" type="sibTrans" cxnId="{3E7EF017-4512-4355-A391-4F4921DBC72C}">
      <dgm:prSet/>
      <dgm:spPr/>
      <dgm:t>
        <a:bodyPr/>
        <a:lstStyle/>
        <a:p>
          <a:endParaRPr lang="en-US"/>
        </a:p>
      </dgm:t>
    </dgm:pt>
    <dgm:pt modelId="{B6187D0D-5A7D-4026-AC2C-DC4AE2045FF9}">
      <dgm:prSet/>
      <dgm:spPr/>
      <dgm:t>
        <a:bodyPr/>
        <a:lstStyle/>
        <a:p>
          <a:pPr>
            <a:defRPr cap="all"/>
          </a:pPr>
          <a:r>
            <a:rPr lang="en-US" dirty="0"/>
            <a:t>Sets vision and priorities</a:t>
          </a:r>
        </a:p>
      </dgm:t>
    </dgm:pt>
    <dgm:pt modelId="{2782B09C-6FDC-4C9F-99BA-516C0F082A6F}" type="parTrans" cxnId="{370D844B-6421-4070-957C-9A383FBB49FE}">
      <dgm:prSet/>
      <dgm:spPr/>
      <dgm:t>
        <a:bodyPr/>
        <a:lstStyle/>
        <a:p>
          <a:endParaRPr lang="en-US"/>
        </a:p>
      </dgm:t>
    </dgm:pt>
    <dgm:pt modelId="{8EB58180-B7E6-4221-A889-62F55B1ED37C}" type="sibTrans" cxnId="{370D844B-6421-4070-957C-9A383FBB49FE}">
      <dgm:prSet/>
      <dgm:spPr/>
      <dgm:t>
        <a:bodyPr/>
        <a:lstStyle/>
        <a:p>
          <a:endParaRPr lang="en-US"/>
        </a:p>
      </dgm:t>
    </dgm:pt>
    <dgm:pt modelId="{971DA313-915D-4C3A-8E04-5E6CCE0FFAA5}" type="pres">
      <dgm:prSet presAssocID="{7EA442C1-74AA-4889-BEAC-25E00D3E1690}" presName="root" presStyleCnt="0">
        <dgm:presLayoutVars>
          <dgm:dir/>
          <dgm:resizeHandles val="exact"/>
        </dgm:presLayoutVars>
      </dgm:prSet>
      <dgm:spPr/>
    </dgm:pt>
    <dgm:pt modelId="{85D8925D-A864-4C7A-834E-71DCAABD0B0A}" type="pres">
      <dgm:prSet presAssocID="{E176818D-3720-4F8F-94E7-94796D7EC16B}" presName="compNode" presStyleCnt="0"/>
      <dgm:spPr/>
    </dgm:pt>
    <dgm:pt modelId="{E4588C47-3792-4BA8-AC5D-FFBAB3FBB796}" type="pres">
      <dgm:prSet presAssocID="{E176818D-3720-4F8F-94E7-94796D7EC16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9C91FA-3059-42AB-B049-7D523633F845}" type="pres">
      <dgm:prSet presAssocID="{E176818D-3720-4F8F-94E7-94796D7EC1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B5C9C8E-D62C-4AC3-8057-BADDD5C0F07F}" type="pres">
      <dgm:prSet presAssocID="{E176818D-3720-4F8F-94E7-94796D7EC16B}" presName="spaceRect" presStyleCnt="0"/>
      <dgm:spPr/>
    </dgm:pt>
    <dgm:pt modelId="{84A2FE2E-A5EE-441E-9A33-5E7C26F14E29}" type="pres">
      <dgm:prSet presAssocID="{E176818D-3720-4F8F-94E7-94796D7EC16B}" presName="textRect" presStyleLbl="revTx" presStyleIdx="0" presStyleCnt="3">
        <dgm:presLayoutVars>
          <dgm:chMax val="1"/>
          <dgm:chPref val="1"/>
        </dgm:presLayoutVars>
      </dgm:prSet>
      <dgm:spPr/>
    </dgm:pt>
    <dgm:pt modelId="{A41D8703-0D5C-400E-9A66-5DD07ECE1794}" type="pres">
      <dgm:prSet presAssocID="{F059DBCB-F7E6-4B76-AF65-786A2FF8102D}" presName="sibTrans" presStyleCnt="0"/>
      <dgm:spPr/>
    </dgm:pt>
    <dgm:pt modelId="{C6A8AEE5-6B2F-4303-B2AA-F2A1CDC5CD52}" type="pres">
      <dgm:prSet presAssocID="{DAA80D56-FF4F-4BA5-A2FB-60DD97A3B2C2}" presName="compNode" presStyleCnt="0"/>
      <dgm:spPr/>
    </dgm:pt>
    <dgm:pt modelId="{3CE09AC5-7214-449E-AB38-056631E6BAAB}" type="pres">
      <dgm:prSet presAssocID="{DAA80D56-FF4F-4BA5-A2FB-60DD97A3B2C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2CD647C-D49A-4FB4-A13F-32A5BA85D34C}" type="pres">
      <dgm:prSet presAssocID="{DAA80D56-FF4F-4BA5-A2FB-60DD97A3B2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2D2026D-5168-4452-830F-609F3760D543}" type="pres">
      <dgm:prSet presAssocID="{DAA80D56-FF4F-4BA5-A2FB-60DD97A3B2C2}" presName="spaceRect" presStyleCnt="0"/>
      <dgm:spPr/>
    </dgm:pt>
    <dgm:pt modelId="{A61E519E-29DB-47DA-916B-099A95D383D5}" type="pres">
      <dgm:prSet presAssocID="{DAA80D56-FF4F-4BA5-A2FB-60DD97A3B2C2}" presName="textRect" presStyleLbl="revTx" presStyleIdx="1" presStyleCnt="3">
        <dgm:presLayoutVars>
          <dgm:chMax val="1"/>
          <dgm:chPref val="1"/>
        </dgm:presLayoutVars>
      </dgm:prSet>
      <dgm:spPr/>
    </dgm:pt>
    <dgm:pt modelId="{CB8EE943-0A11-4325-9345-6539E3AF8B31}" type="pres">
      <dgm:prSet presAssocID="{56169E78-5B4A-4EB3-918C-B7827DF4470F}" presName="sibTrans" presStyleCnt="0"/>
      <dgm:spPr/>
    </dgm:pt>
    <dgm:pt modelId="{7588C0ED-6216-4999-A2B1-317FE412CBD4}" type="pres">
      <dgm:prSet presAssocID="{B6187D0D-5A7D-4026-AC2C-DC4AE2045FF9}" presName="compNode" presStyleCnt="0"/>
      <dgm:spPr/>
    </dgm:pt>
    <dgm:pt modelId="{D1A1587B-5CA9-4713-A88D-8222304EDB91}" type="pres">
      <dgm:prSet presAssocID="{B6187D0D-5A7D-4026-AC2C-DC4AE2045FF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9A1BC5-4549-4509-98ED-3CF6D725827E}" type="pres">
      <dgm:prSet presAssocID="{B6187D0D-5A7D-4026-AC2C-DC4AE2045F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0E9A93F9-BAA0-45E5-8268-F2963AE4C645}" type="pres">
      <dgm:prSet presAssocID="{B6187D0D-5A7D-4026-AC2C-DC4AE2045FF9}" presName="spaceRect" presStyleCnt="0"/>
      <dgm:spPr/>
    </dgm:pt>
    <dgm:pt modelId="{5D0CE358-015F-4516-9A9F-1C0C0D43F03A}" type="pres">
      <dgm:prSet presAssocID="{B6187D0D-5A7D-4026-AC2C-DC4AE2045F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7EF017-4512-4355-A391-4F4921DBC72C}" srcId="{7EA442C1-74AA-4889-BEAC-25E00D3E1690}" destId="{DAA80D56-FF4F-4BA5-A2FB-60DD97A3B2C2}" srcOrd="1" destOrd="0" parTransId="{AC6FA743-2AEE-442D-9E4F-48B042265491}" sibTransId="{56169E78-5B4A-4EB3-918C-B7827DF4470F}"/>
    <dgm:cxn modelId="{85CFAB46-FE76-4599-9A16-0F7C1CA0CD84}" srcId="{7EA442C1-74AA-4889-BEAC-25E00D3E1690}" destId="{E176818D-3720-4F8F-94E7-94796D7EC16B}" srcOrd="0" destOrd="0" parTransId="{E55B9CFB-D6D5-4F1B-8B63-BEB6C68DD0D4}" sibTransId="{F059DBCB-F7E6-4B76-AF65-786A2FF8102D}"/>
    <dgm:cxn modelId="{370D844B-6421-4070-957C-9A383FBB49FE}" srcId="{7EA442C1-74AA-4889-BEAC-25E00D3E1690}" destId="{B6187D0D-5A7D-4026-AC2C-DC4AE2045FF9}" srcOrd="2" destOrd="0" parTransId="{2782B09C-6FDC-4C9F-99BA-516C0F082A6F}" sibTransId="{8EB58180-B7E6-4221-A889-62F55B1ED37C}"/>
    <dgm:cxn modelId="{0FA86A4F-F024-442E-9140-E67E170B1777}" type="presOf" srcId="{B6187D0D-5A7D-4026-AC2C-DC4AE2045FF9}" destId="{5D0CE358-015F-4516-9A9F-1C0C0D43F03A}" srcOrd="0" destOrd="0" presId="urn:microsoft.com/office/officeart/2018/5/layout/IconLeafLabelList"/>
    <dgm:cxn modelId="{DF613BD1-6CB2-4330-9344-D3C1FF35BFF7}" type="presOf" srcId="{DAA80D56-FF4F-4BA5-A2FB-60DD97A3B2C2}" destId="{A61E519E-29DB-47DA-916B-099A95D383D5}" srcOrd="0" destOrd="0" presId="urn:microsoft.com/office/officeart/2018/5/layout/IconLeafLabelList"/>
    <dgm:cxn modelId="{E2BC83E6-D74F-49FF-B2AC-77178E915B9A}" type="presOf" srcId="{7EA442C1-74AA-4889-BEAC-25E00D3E1690}" destId="{971DA313-915D-4C3A-8E04-5E6CCE0FFAA5}" srcOrd="0" destOrd="0" presId="urn:microsoft.com/office/officeart/2018/5/layout/IconLeafLabelList"/>
    <dgm:cxn modelId="{C4B909FF-1FB6-419A-BA55-7529A303A8E2}" type="presOf" srcId="{E176818D-3720-4F8F-94E7-94796D7EC16B}" destId="{84A2FE2E-A5EE-441E-9A33-5E7C26F14E29}" srcOrd="0" destOrd="0" presId="urn:microsoft.com/office/officeart/2018/5/layout/IconLeafLabelList"/>
    <dgm:cxn modelId="{EA81A2F4-9E33-44CF-8802-A94A4C67AEDF}" type="presParOf" srcId="{971DA313-915D-4C3A-8E04-5E6CCE0FFAA5}" destId="{85D8925D-A864-4C7A-834E-71DCAABD0B0A}" srcOrd="0" destOrd="0" presId="urn:microsoft.com/office/officeart/2018/5/layout/IconLeafLabelList"/>
    <dgm:cxn modelId="{2CF76507-AC55-49F5-B6D3-62D67722BF6E}" type="presParOf" srcId="{85D8925D-A864-4C7A-834E-71DCAABD0B0A}" destId="{E4588C47-3792-4BA8-AC5D-FFBAB3FBB796}" srcOrd="0" destOrd="0" presId="urn:microsoft.com/office/officeart/2018/5/layout/IconLeafLabelList"/>
    <dgm:cxn modelId="{828CDAA5-6757-4614-B7D6-3B1C5EC7CB50}" type="presParOf" srcId="{85D8925D-A864-4C7A-834E-71DCAABD0B0A}" destId="{889C91FA-3059-42AB-B049-7D523633F845}" srcOrd="1" destOrd="0" presId="urn:microsoft.com/office/officeart/2018/5/layout/IconLeafLabelList"/>
    <dgm:cxn modelId="{6E502BB6-8C12-4ACD-B5E2-D41140955FF0}" type="presParOf" srcId="{85D8925D-A864-4C7A-834E-71DCAABD0B0A}" destId="{1B5C9C8E-D62C-4AC3-8057-BADDD5C0F07F}" srcOrd="2" destOrd="0" presId="urn:microsoft.com/office/officeart/2018/5/layout/IconLeafLabelList"/>
    <dgm:cxn modelId="{C113AFFA-C208-4FCE-A114-09EB466456A9}" type="presParOf" srcId="{85D8925D-A864-4C7A-834E-71DCAABD0B0A}" destId="{84A2FE2E-A5EE-441E-9A33-5E7C26F14E29}" srcOrd="3" destOrd="0" presId="urn:microsoft.com/office/officeart/2018/5/layout/IconLeafLabelList"/>
    <dgm:cxn modelId="{630F7FF1-1B15-493A-BD01-47A8C9D97998}" type="presParOf" srcId="{971DA313-915D-4C3A-8E04-5E6CCE0FFAA5}" destId="{A41D8703-0D5C-400E-9A66-5DD07ECE1794}" srcOrd="1" destOrd="0" presId="urn:microsoft.com/office/officeart/2018/5/layout/IconLeafLabelList"/>
    <dgm:cxn modelId="{6FD63197-7633-4574-81B1-9495C553B65B}" type="presParOf" srcId="{971DA313-915D-4C3A-8E04-5E6CCE0FFAA5}" destId="{C6A8AEE5-6B2F-4303-B2AA-F2A1CDC5CD52}" srcOrd="2" destOrd="0" presId="urn:microsoft.com/office/officeart/2018/5/layout/IconLeafLabelList"/>
    <dgm:cxn modelId="{2AE2BD31-8A4C-443D-BB9D-9D5DF254D525}" type="presParOf" srcId="{C6A8AEE5-6B2F-4303-B2AA-F2A1CDC5CD52}" destId="{3CE09AC5-7214-449E-AB38-056631E6BAAB}" srcOrd="0" destOrd="0" presId="urn:microsoft.com/office/officeart/2018/5/layout/IconLeafLabelList"/>
    <dgm:cxn modelId="{B4570D02-97C7-4DEE-812E-A0FA304D1146}" type="presParOf" srcId="{C6A8AEE5-6B2F-4303-B2AA-F2A1CDC5CD52}" destId="{B2CD647C-D49A-4FB4-A13F-32A5BA85D34C}" srcOrd="1" destOrd="0" presId="urn:microsoft.com/office/officeart/2018/5/layout/IconLeafLabelList"/>
    <dgm:cxn modelId="{FF21B197-259B-47F2-BF30-20D48D49DD16}" type="presParOf" srcId="{C6A8AEE5-6B2F-4303-B2AA-F2A1CDC5CD52}" destId="{12D2026D-5168-4452-830F-609F3760D543}" srcOrd="2" destOrd="0" presId="urn:microsoft.com/office/officeart/2018/5/layout/IconLeafLabelList"/>
    <dgm:cxn modelId="{56E77B0C-08B4-470D-915A-30C8D356558E}" type="presParOf" srcId="{C6A8AEE5-6B2F-4303-B2AA-F2A1CDC5CD52}" destId="{A61E519E-29DB-47DA-916B-099A95D383D5}" srcOrd="3" destOrd="0" presId="urn:microsoft.com/office/officeart/2018/5/layout/IconLeafLabelList"/>
    <dgm:cxn modelId="{9FC02965-B31E-4962-AFA3-823C5915DF41}" type="presParOf" srcId="{971DA313-915D-4C3A-8E04-5E6CCE0FFAA5}" destId="{CB8EE943-0A11-4325-9345-6539E3AF8B31}" srcOrd="3" destOrd="0" presId="urn:microsoft.com/office/officeart/2018/5/layout/IconLeafLabelList"/>
    <dgm:cxn modelId="{1BE7CE4E-3B5E-419B-BC2A-16F1563E0D04}" type="presParOf" srcId="{971DA313-915D-4C3A-8E04-5E6CCE0FFAA5}" destId="{7588C0ED-6216-4999-A2B1-317FE412CBD4}" srcOrd="4" destOrd="0" presId="urn:microsoft.com/office/officeart/2018/5/layout/IconLeafLabelList"/>
    <dgm:cxn modelId="{D2696C84-6A33-4B96-B883-6222CFD815FA}" type="presParOf" srcId="{7588C0ED-6216-4999-A2B1-317FE412CBD4}" destId="{D1A1587B-5CA9-4713-A88D-8222304EDB91}" srcOrd="0" destOrd="0" presId="urn:microsoft.com/office/officeart/2018/5/layout/IconLeafLabelList"/>
    <dgm:cxn modelId="{6B192EEF-E935-4001-8A7F-7338304A0BE3}" type="presParOf" srcId="{7588C0ED-6216-4999-A2B1-317FE412CBD4}" destId="{6B9A1BC5-4549-4509-98ED-3CF6D725827E}" srcOrd="1" destOrd="0" presId="urn:microsoft.com/office/officeart/2018/5/layout/IconLeafLabelList"/>
    <dgm:cxn modelId="{8C19A93F-9326-416F-8FAC-C96812B15846}" type="presParOf" srcId="{7588C0ED-6216-4999-A2B1-317FE412CBD4}" destId="{0E9A93F9-BAA0-45E5-8268-F2963AE4C645}" srcOrd="2" destOrd="0" presId="urn:microsoft.com/office/officeart/2018/5/layout/IconLeafLabelList"/>
    <dgm:cxn modelId="{DB399A1C-D448-4703-B5F4-2C080E39ECF9}" type="presParOf" srcId="{7588C0ED-6216-4999-A2B1-317FE412CBD4}" destId="{5D0CE358-015F-4516-9A9F-1C0C0D43F0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5215F5-4A34-4C96-9385-54F55DA8EE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99B6DF3-EF40-4D31-A268-5111A32F0EA9}">
      <dgm:prSet/>
      <dgm:spPr/>
      <dgm:t>
        <a:bodyPr/>
        <a:lstStyle/>
        <a:p>
          <a:r>
            <a:rPr lang="en-US" dirty="0"/>
            <a:t>Scrum Master: facilitator, removes blockers</a:t>
          </a:r>
        </a:p>
      </dgm:t>
    </dgm:pt>
    <dgm:pt modelId="{114970D8-2F1A-4311-8550-8637723732FD}" type="parTrans" cxnId="{21A2D3B4-9316-4CCB-BE8E-BE96041EBCA6}">
      <dgm:prSet/>
      <dgm:spPr/>
      <dgm:t>
        <a:bodyPr/>
        <a:lstStyle/>
        <a:p>
          <a:endParaRPr lang="en-US"/>
        </a:p>
      </dgm:t>
    </dgm:pt>
    <dgm:pt modelId="{2F3A0D40-9D85-4A0A-B612-BC397C5286AC}" type="sibTrans" cxnId="{21A2D3B4-9316-4CCB-BE8E-BE96041EBCA6}">
      <dgm:prSet/>
      <dgm:spPr/>
      <dgm:t>
        <a:bodyPr/>
        <a:lstStyle/>
        <a:p>
          <a:endParaRPr lang="en-US"/>
        </a:p>
      </dgm:t>
    </dgm:pt>
    <dgm:pt modelId="{F845C761-1D85-4C4F-9536-CFF45BB9FAAC}">
      <dgm:prSet/>
      <dgm:spPr/>
      <dgm:t>
        <a:bodyPr/>
        <a:lstStyle/>
        <a:p>
          <a:r>
            <a:rPr lang="en-US" dirty="0"/>
            <a:t>Development Team: cross-functional, self-organizing</a:t>
          </a:r>
        </a:p>
      </dgm:t>
    </dgm:pt>
    <dgm:pt modelId="{4306E9AD-503F-40C3-9B1D-F5826200830B}" type="parTrans" cxnId="{E85831D9-58CC-4C95-BC86-F57C56175CE2}">
      <dgm:prSet/>
      <dgm:spPr/>
      <dgm:t>
        <a:bodyPr/>
        <a:lstStyle/>
        <a:p>
          <a:endParaRPr lang="en-US"/>
        </a:p>
      </dgm:t>
    </dgm:pt>
    <dgm:pt modelId="{92EDE351-A783-4036-AB5E-99CC9F7791D8}" type="sibTrans" cxnId="{E85831D9-58CC-4C95-BC86-F57C56175CE2}">
      <dgm:prSet/>
      <dgm:spPr/>
      <dgm:t>
        <a:bodyPr/>
        <a:lstStyle/>
        <a:p>
          <a:endParaRPr lang="en-US"/>
        </a:p>
      </dgm:t>
    </dgm:pt>
    <dgm:pt modelId="{B52D0137-126C-4C00-A541-F550894BEC83}" type="pres">
      <dgm:prSet presAssocID="{A15215F5-4A34-4C96-9385-54F55DA8EEB1}" presName="root" presStyleCnt="0">
        <dgm:presLayoutVars>
          <dgm:dir/>
          <dgm:resizeHandles val="exact"/>
        </dgm:presLayoutVars>
      </dgm:prSet>
      <dgm:spPr/>
    </dgm:pt>
    <dgm:pt modelId="{135B2B30-4D8B-42DE-825C-D4650DA9A271}" type="pres">
      <dgm:prSet presAssocID="{C99B6DF3-EF40-4D31-A268-5111A32F0EA9}" presName="compNode" presStyleCnt="0"/>
      <dgm:spPr/>
    </dgm:pt>
    <dgm:pt modelId="{EE26B235-690C-4666-9FA0-3F1DB1A5D567}" type="pres">
      <dgm:prSet presAssocID="{C99B6DF3-EF40-4D31-A268-5111A32F0EA9}" presName="bgRect" presStyleLbl="bgShp" presStyleIdx="0" presStyleCnt="2"/>
      <dgm:spPr/>
    </dgm:pt>
    <dgm:pt modelId="{7974BA79-A863-4C8C-86B8-25AF5B7E2BBF}" type="pres">
      <dgm:prSet presAssocID="{C99B6DF3-EF40-4D31-A268-5111A32F0E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1E29E69-B4E1-4715-9904-BB6F394D802D}" type="pres">
      <dgm:prSet presAssocID="{C99B6DF3-EF40-4D31-A268-5111A32F0EA9}" presName="spaceRect" presStyleCnt="0"/>
      <dgm:spPr/>
    </dgm:pt>
    <dgm:pt modelId="{17A2F785-2B4C-452D-836B-5E44F8139E68}" type="pres">
      <dgm:prSet presAssocID="{C99B6DF3-EF40-4D31-A268-5111A32F0EA9}" presName="parTx" presStyleLbl="revTx" presStyleIdx="0" presStyleCnt="2">
        <dgm:presLayoutVars>
          <dgm:chMax val="0"/>
          <dgm:chPref val="0"/>
        </dgm:presLayoutVars>
      </dgm:prSet>
      <dgm:spPr/>
    </dgm:pt>
    <dgm:pt modelId="{0CA5F2F7-C498-4429-8094-5474BCDCC04E}" type="pres">
      <dgm:prSet presAssocID="{2F3A0D40-9D85-4A0A-B612-BC397C5286AC}" presName="sibTrans" presStyleCnt="0"/>
      <dgm:spPr/>
    </dgm:pt>
    <dgm:pt modelId="{27B82D52-00B6-4238-8BC4-ECC992EFB2B9}" type="pres">
      <dgm:prSet presAssocID="{F845C761-1D85-4C4F-9536-CFF45BB9FAAC}" presName="compNode" presStyleCnt="0"/>
      <dgm:spPr/>
    </dgm:pt>
    <dgm:pt modelId="{4A91DA9E-37B2-49D2-B2EC-8C12F854FA22}" type="pres">
      <dgm:prSet presAssocID="{F845C761-1D85-4C4F-9536-CFF45BB9FAAC}" presName="bgRect" presStyleLbl="bgShp" presStyleIdx="1" presStyleCnt="2"/>
      <dgm:spPr/>
    </dgm:pt>
    <dgm:pt modelId="{6A993AEC-DC9F-4C3C-A1EF-3D40D779E766}" type="pres">
      <dgm:prSet presAssocID="{F845C761-1D85-4C4F-9536-CFF45BB9FA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4452CE5-D480-45D0-91D5-1D2727086CFB}" type="pres">
      <dgm:prSet presAssocID="{F845C761-1D85-4C4F-9536-CFF45BB9FAAC}" presName="spaceRect" presStyleCnt="0"/>
      <dgm:spPr/>
    </dgm:pt>
    <dgm:pt modelId="{3F587560-649E-410C-83B6-39E697DDD457}" type="pres">
      <dgm:prSet presAssocID="{F845C761-1D85-4C4F-9536-CFF45BB9FA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2A54E1A-64DB-43E7-A2FE-FF9D2E6DDD93}" type="presOf" srcId="{F845C761-1D85-4C4F-9536-CFF45BB9FAAC}" destId="{3F587560-649E-410C-83B6-39E697DDD457}" srcOrd="0" destOrd="0" presId="urn:microsoft.com/office/officeart/2018/2/layout/IconVerticalSolidList"/>
    <dgm:cxn modelId="{3508A928-639A-401D-B075-769CC1FAB7FB}" type="presOf" srcId="{C99B6DF3-EF40-4D31-A268-5111A32F0EA9}" destId="{17A2F785-2B4C-452D-836B-5E44F8139E68}" srcOrd="0" destOrd="0" presId="urn:microsoft.com/office/officeart/2018/2/layout/IconVerticalSolidList"/>
    <dgm:cxn modelId="{867F3E39-0BD5-4390-AFAF-8C3683D1D4DB}" type="presOf" srcId="{A15215F5-4A34-4C96-9385-54F55DA8EEB1}" destId="{B52D0137-126C-4C00-A541-F550894BEC83}" srcOrd="0" destOrd="0" presId="urn:microsoft.com/office/officeart/2018/2/layout/IconVerticalSolidList"/>
    <dgm:cxn modelId="{21A2D3B4-9316-4CCB-BE8E-BE96041EBCA6}" srcId="{A15215F5-4A34-4C96-9385-54F55DA8EEB1}" destId="{C99B6DF3-EF40-4D31-A268-5111A32F0EA9}" srcOrd="0" destOrd="0" parTransId="{114970D8-2F1A-4311-8550-8637723732FD}" sibTransId="{2F3A0D40-9D85-4A0A-B612-BC397C5286AC}"/>
    <dgm:cxn modelId="{E85831D9-58CC-4C95-BC86-F57C56175CE2}" srcId="{A15215F5-4A34-4C96-9385-54F55DA8EEB1}" destId="{F845C761-1D85-4C4F-9536-CFF45BB9FAAC}" srcOrd="1" destOrd="0" parTransId="{4306E9AD-503F-40C3-9B1D-F5826200830B}" sibTransId="{92EDE351-A783-4036-AB5E-99CC9F7791D8}"/>
    <dgm:cxn modelId="{3731439C-D55A-4716-B629-DCEF51377F85}" type="presParOf" srcId="{B52D0137-126C-4C00-A541-F550894BEC83}" destId="{135B2B30-4D8B-42DE-825C-D4650DA9A271}" srcOrd="0" destOrd="0" presId="urn:microsoft.com/office/officeart/2018/2/layout/IconVerticalSolidList"/>
    <dgm:cxn modelId="{A19D8EA3-B221-4C71-A9CD-30537D536383}" type="presParOf" srcId="{135B2B30-4D8B-42DE-825C-D4650DA9A271}" destId="{EE26B235-690C-4666-9FA0-3F1DB1A5D567}" srcOrd="0" destOrd="0" presId="urn:microsoft.com/office/officeart/2018/2/layout/IconVerticalSolidList"/>
    <dgm:cxn modelId="{FA864E48-52EA-45FD-A750-5D18773B2EE3}" type="presParOf" srcId="{135B2B30-4D8B-42DE-825C-D4650DA9A271}" destId="{7974BA79-A863-4C8C-86B8-25AF5B7E2BBF}" srcOrd="1" destOrd="0" presId="urn:microsoft.com/office/officeart/2018/2/layout/IconVerticalSolidList"/>
    <dgm:cxn modelId="{708DE526-2DAC-4814-8281-7953E8AC41A1}" type="presParOf" srcId="{135B2B30-4D8B-42DE-825C-D4650DA9A271}" destId="{91E29E69-B4E1-4715-9904-BB6F394D802D}" srcOrd="2" destOrd="0" presId="urn:microsoft.com/office/officeart/2018/2/layout/IconVerticalSolidList"/>
    <dgm:cxn modelId="{94F68008-A149-47E3-BCBB-AD4897F3C664}" type="presParOf" srcId="{135B2B30-4D8B-42DE-825C-D4650DA9A271}" destId="{17A2F785-2B4C-452D-836B-5E44F8139E68}" srcOrd="3" destOrd="0" presId="urn:microsoft.com/office/officeart/2018/2/layout/IconVerticalSolidList"/>
    <dgm:cxn modelId="{AF3E6417-2345-441D-8ED7-22821AE95277}" type="presParOf" srcId="{B52D0137-126C-4C00-A541-F550894BEC83}" destId="{0CA5F2F7-C498-4429-8094-5474BCDCC04E}" srcOrd="1" destOrd="0" presId="urn:microsoft.com/office/officeart/2018/2/layout/IconVerticalSolidList"/>
    <dgm:cxn modelId="{61B2595E-D45B-489D-B4B3-F318550D68A8}" type="presParOf" srcId="{B52D0137-126C-4C00-A541-F550894BEC83}" destId="{27B82D52-00B6-4238-8BC4-ECC992EFB2B9}" srcOrd="2" destOrd="0" presId="urn:microsoft.com/office/officeart/2018/2/layout/IconVerticalSolidList"/>
    <dgm:cxn modelId="{96CECB93-A3F6-4DB0-B540-21E843D5BA62}" type="presParOf" srcId="{27B82D52-00B6-4238-8BC4-ECC992EFB2B9}" destId="{4A91DA9E-37B2-49D2-B2EC-8C12F854FA22}" srcOrd="0" destOrd="0" presId="urn:microsoft.com/office/officeart/2018/2/layout/IconVerticalSolidList"/>
    <dgm:cxn modelId="{12E4EF58-75DA-4212-84EA-4456C4C0ABA9}" type="presParOf" srcId="{27B82D52-00B6-4238-8BC4-ECC992EFB2B9}" destId="{6A993AEC-DC9F-4C3C-A1EF-3D40D779E766}" srcOrd="1" destOrd="0" presId="urn:microsoft.com/office/officeart/2018/2/layout/IconVerticalSolidList"/>
    <dgm:cxn modelId="{959B535F-2654-4B74-AC81-4FDDA5F13843}" type="presParOf" srcId="{27B82D52-00B6-4238-8BC4-ECC992EFB2B9}" destId="{B4452CE5-D480-45D0-91D5-1D2727086CFB}" srcOrd="2" destOrd="0" presId="urn:microsoft.com/office/officeart/2018/2/layout/IconVerticalSolidList"/>
    <dgm:cxn modelId="{51C91D89-DD03-4FBC-97C7-9B24E8E10DC9}" type="presParOf" srcId="{27B82D52-00B6-4238-8BC4-ECC992EFB2B9}" destId="{3F587560-649E-410C-83B6-39E697DDD4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0723C6-AB90-4627-9656-5EA98B17D0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4F9C84-F170-4F6E-9AE9-BBE44831AF04}">
      <dgm:prSet/>
      <dgm:spPr/>
      <dgm:t>
        <a:bodyPr/>
        <a:lstStyle/>
        <a:p>
          <a:pPr>
            <a:defRPr cap="all"/>
          </a:pPr>
          <a:r>
            <a:rPr lang="en-US" dirty="0"/>
            <a:t>Fixed-length iteration (1-4 weeks)</a:t>
          </a:r>
        </a:p>
      </dgm:t>
    </dgm:pt>
    <dgm:pt modelId="{07DD058E-6960-4D80-A317-3F1DC0EB1F42}" type="parTrans" cxnId="{D223DE7F-D80E-4BAA-B57F-79E968431D54}">
      <dgm:prSet/>
      <dgm:spPr/>
      <dgm:t>
        <a:bodyPr/>
        <a:lstStyle/>
        <a:p>
          <a:endParaRPr lang="en-US"/>
        </a:p>
      </dgm:t>
    </dgm:pt>
    <dgm:pt modelId="{3688A301-19A3-429A-BC36-5C27C8B5F23C}" type="sibTrans" cxnId="{D223DE7F-D80E-4BAA-B57F-79E968431D54}">
      <dgm:prSet/>
      <dgm:spPr/>
      <dgm:t>
        <a:bodyPr/>
        <a:lstStyle/>
        <a:p>
          <a:endParaRPr lang="en-US"/>
        </a:p>
      </dgm:t>
    </dgm:pt>
    <dgm:pt modelId="{8AEFBB77-AE2D-4EB1-B9DC-913426DA6D7F}">
      <dgm:prSet/>
      <dgm:spPr/>
      <dgm:t>
        <a:bodyPr/>
        <a:lstStyle/>
        <a:p>
          <a:pPr>
            <a:defRPr cap="all"/>
          </a:pPr>
          <a:r>
            <a:rPr lang="en-US" dirty="0"/>
            <a:t>Work completed and reviewed</a:t>
          </a:r>
        </a:p>
      </dgm:t>
    </dgm:pt>
    <dgm:pt modelId="{DEB87D08-7520-4646-99FA-76BFBE310A04}" type="parTrans" cxnId="{A65708EC-F13F-4FD0-A8DC-62EA14A06BD9}">
      <dgm:prSet/>
      <dgm:spPr/>
      <dgm:t>
        <a:bodyPr/>
        <a:lstStyle/>
        <a:p>
          <a:endParaRPr lang="en-US"/>
        </a:p>
      </dgm:t>
    </dgm:pt>
    <dgm:pt modelId="{DCAE5E7A-78EF-42BA-B61C-D601E9B7653F}" type="sibTrans" cxnId="{A65708EC-F13F-4FD0-A8DC-62EA14A06BD9}">
      <dgm:prSet/>
      <dgm:spPr/>
      <dgm:t>
        <a:bodyPr/>
        <a:lstStyle/>
        <a:p>
          <a:endParaRPr lang="en-US"/>
        </a:p>
      </dgm:t>
    </dgm:pt>
    <dgm:pt modelId="{EC9D81A2-215F-4B81-B86E-C2590627164D}">
      <dgm:prSet/>
      <dgm:spPr/>
      <dgm:t>
        <a:bodyPr/>
        <a:lstStyle/>
        <a:p>
          <a:pPr>
            <a:defRPr cap="all"/>
          </a:pPr>
          <a:r>
            <a:rPr lang="en-US" dirty="0"/>
            <a:t>Goal stays constant</a:t>
          </a:r>
        </a:p>
      </dgm:t>
    </dgm:pt>
    <dgm:pt modelId="{8B28DBC7-853F-4F46-96A7-9ED4ECCE6870}" type="parTrans" cxnId="{AD70944C-3E08-47F6-B7DC-7C731E036E2A}">
      <dgm:prSet/>
      <dgm:spPr/>
      <dgm:t>
        <a:bodyPr/>
        <a:lstStyle/>
        <a:p>
          <a:endParaRPr lang="en-US"/>
        </a:p>
      </dgm:t>
    </dgm:pt>
    <dgm:pt modelId="{F3B7A525-6035-40B2-B51D-582C3BE752B5}" type="sibTrans" cxnId="{AD70944C-3E08-47F6-B7DC-7C731E036E2A}">
      <dgm:prSet/>
      <dgm:spPr/>
      <dgm:t>
        <a:bodyPr/>
        <a:lstStyle/>
        <a:p>
          <a:endParaRPr lang="en-US"/>
        </a:p>
      </dgm:t>
    </dgm:pt>
    <dgm:pt modelId="{88FCF444-D17A-43F8-9D0B-2F81336A7664}" type="pres">
      <dgm:prSet presAssocID="{ED0723C6-AB90-4627-9656-5EA98B17D0F4}" presName="root" presStyleCnt="0">
        <dgm:presLayoutVars>
          <dgm:dir/>
          <dgm:resizeHandles val="exact"/>
        </dgm:presLayoutVars>
      </dgm:prSet>
      <dgm:spPr/>
    </dgm:pt>
    <dgm:pt modelId="{92254F6D-1027-429C-B843-2BAD05AD837A}" type="pres">
      <dgm:prSet presAssocID="{924F9C84-F170-4F6E-9AE9-BBE44831AF04}" presName="compNode" presStyleCnt="0"/>
      <dgm:spPr/>
    </dgm:pt>
    <dgm:pt modelId="{70B0ACF4-6726-4497-B28A-E09545AF30C8}" type="pres">
      <dgm:prSet presAssocID="{924F9C84-F170-4F6E-9AE9-BBE44831AF04}" presName="iconBgRect" presStyleLbl="bgShp" presStyleIdx="0" presStyleCnt="3"/>
      <dgm:spPr/>
    </dgm:pt>
    <dgm:pt modelId="{71F390C7-D20B-45D9-A99E-818A5A628CB4}" type="pres">
      <dgm:prSet presAssocID="{924F9C84-F170-4F6E-9AE9-BBE44831AF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B0C5ADC-AEC5-41EE-A1AF-08FB9A009932}" type="pres">
      <dgm:prSet presAssocID="{924F9C84-F170-4F6E-9AE9-BBE44831AF04}" presName="spaceRect" presStyleCnt="0"/>
      <dgm:spPr/>
    </dgm:pt>
    <dgm:pt modelId="{265325F1-F5A1-47CF-B8E5-43D669DBEED9}" type="pres">
      <dgm:prSet presAssocID="{924F9C84-F170-4F6E-9AE9-BBE44831AF04}" presName="textRect" presStyleLbl="revTx" presStyleIdx="0" presStyleCnt="3">
        <dgm:presLayoutVars>
          <dgm:chMax val="1"/>
          <dgm:chPref val="1"/>
        </dgm:presLayoutVars>
      </dgm:prSet>
      <dgm:spPr/>
    </dgm:pt>
    <dgm:pt modelId="{33091CCC-3BCC-4D15-BCEF-A1381CB7E26F}" type="pres">
      <dgm:prSet presAssocID="{3688A301-19A3-429A-BC36-5C27C8B5F23C}" presName="sibTrans" presStyleCnt="0"/>
      <dgm:spPr/>
    </dgm:pt>
    <dgm:pt modelId="{C180596D-21ED-45EF-922F-5A4C1719C3E5}" type="pres">
      <dgm:prSet presAssocID="{8AEFBB77-AE2D-4EB1-B9DC-913426DA6D7F}" presName="compNode" presStyleCnt="0"/>
      <dgm:spPr/>
    </dgm:pt>
    <dgm:pt modelId="{130C0F9B-AC5E-49DA-B4E2-D2FA31BFE289}" type="pres">
      <dgm:prSet presAssocID="{8AEFBB77-AE2D-4EB1-B9DC-913426DA6D7F}" presName="iconBgRect" presStyleLbl="bgShp" presStyleIdx="1" presStyleCnt="3"/>
      <dgm:spPr/>
    </dgm:pt>
    <dgm:pt modelId="{1AA5030D-93FF-48BB-9EB5-B3370CB9ECC6}" type="pres">
      <dgm:prSet presAssocID="{8AEFBB77-AE2D-4EB1-B9DC-913426DA6D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3D46FB-6D06-4932-9935-15BBCE5AD924}" type="pres">
      <dgm:prSet presAssocID="{8AEFBB77-AE2D-4EB1-B9DC-913426DA6D7F}" presName="spaceRect" presStyleCnt="0"/>
      <dgm:spPr/>
    </dgm:pt>
    <dgm:pt modelId="{1F090A51-BD92-4C64-96FB-40055534799A}" type="pres">
      <dgm:prSet presAssocID="{8AEFBB77-AE2D-4EB1-B9DC-913426DA6D7F}" presName="textRect" presStyleLbl="revTx" presStyleIdx="1" presStyleCnt="3">
        <dgm:presLayoutVars>
          <dgm:chMax val="1"/>
          <dgm:chPref val="1"/>
        </dgm:presLayoutVars>
      </dgm:prSet>
      <dgm:spPr/>
    </dgm:pt>
    <dgm:pt modelId="{14378353-DD98-4513-A9B9-4CE5A7727C83}" type="pres">
      <dgm:prSet presAssocID="{DCAE5E7A-78EF-42BA-B61C-D601E9B7653F}" presName="sibTrans" presStyleCnt="0"/>
      <dgm:spPr/>
    </dgm:pt>
    <dgm:pt modelId="{10FEAD96-18C5-4636-A2F7-46302DA5F08E}" type="pres">
      <dgm:prSet presAssocID="{EC9D81A2-215F-4B81-B86E-C2590627164D}" presName="compNode" presStyleCnt="0"/>
      <dgm:spPr/>
    </dgm:pt>
    <dgm:pt modelId="{5AF3477C-A3A9-4C27-91EE-43B260EE1A04}" type="pres">
      <dgm:prSet presAssocID="{EC9D81A2-215F-4B81-B86E-C2590627164D}" presName="iconBgRect" presStyleLbl="bgShp" presStyleIdx="2" presStyleCnt="3"/>
      <dgm:spPr/>
    </dgm:pt>
    <dgm:pt modelId="{D1038F07-BD95-476C-A730-3B24CDEC0B5F}" type="pres">
      <dgm:prSet presAssocID="{EC9D81A2-215F-4B81-B86E-C259062716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E2E6E0D-6170-4670-B434-D71DC965D923}" type="pres">
      <dgm:prSet presAssocID="{EC9D81A2-215F-4B81-B86E-C2590627164D}" presName="spaceRect" presStyleCnt="0"/>
      <dgm:spPr/>
    </dgm:pt>
    <dgm:pt modelId="{9D73661D-1039-4827-B6D2-37998EF625BE}" type="pres">
      <dgm:prSet presAssocID="{EC9D81A2-215F-4B81-B86E-C259062716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F4EF2F-C2C0-4958-A7BE-475FFBD14232}" type="presOf" srcId="{8AEFBB77-AE2D-4EB1-B9DC-913426DA6D7F}" destId="{1F090A51-BD92-4C64-96FB-40055534799A}" srcOrd="0" destOrd="0" presId="urn:microsoft.com/office/officeart/2018/5/layout/IconCircleLabelList"/>
    <dgm:cxn modelId="{C85ABE47-279A-4A12-A867-33259C3D76FC}" type="presOf" srcId="{EC9D81A2-215F-4B81-B86E-C2590627164D}" destId="{9D73661D-1039-4827-B6D2-37998EF625BE}" srcOrd="0" destOrd="0" presId="urn:microsoft.com/office/officeart/2018/5/layout/IconCircleLabelList"/>
    <dgm:cxn modelId="{AD70944C-3E08-47F6-B7DC-7C731E036E2A}" srcId="{ED0723C6-AB90-4627-9656-5EA98B17D0F4}" destId="{EC9D81A2-215F-4B81-B86E-C2590627164D}" srcOrd="2" destOrd="0" parTransId="{8B28DBC7-853F-4F46-96A7-9ED4ECCE6870}" sibTransId="{F3B7A525-6035-40B2-B51D-582C3BE752B5}"/>
    <dgm:cxn modelId="{D223DE7F-D80E-4BAA-B57F-79E968431D54}" srcId="{ED0723C6-AB90-4627-9656-5EA98B17D0F4}" destId="{924F9C84-F170-4F6E-9AE9-BBE44831AF04}" srcOrd="0" destOrd="0" parTransId="{07DD058E-6960-4D80-A317-3F1DC0EB1F42}" sibTransId="{3688A301-19A3-429A-BC36-5C27C8B5F23C}"/>
    <dgm:cxn modelId="{1895F9B5-BE5F-4FD0-8CA1-105C65BFD3AA}" type="presOf" srcId="{924F9C84-F170-4F6E-9AE9-BBE44831AF04}" destId="{265325F1-F5A1-47CF-B8E5-43D669DBEED9}" srcOrd="0" destOrd="0" presId="urn:microsoft.com/office/officeart/2018/5/layout/IconCircleLabelList"/>
    <dgm:cxn modelId="{A65708EC-F13F-4FD0-A8DC-62EA14A06BD9}" srcId="{ED0723C6-AB90-4627-9656-5EA98B17D0F4}" destId="{8AEFBB77-AE2D-4EB1-B9DC-913426DA6D7F}" srcOrd="1" destOrd="0" parTransId="{DEB87D08-7520-4646-99FA-76BFBE310A04}" sibTransId="{DCAE5E7A-78EF-42BA-B61C-D601E9B7653F}"/>
    <dgm:cxn modelId="{BC0705FC-9299-4364-9946-B7F68A9D3632}" type="presOf" srcId="{ED0723C6-AB90-4627-9656-5EA98B17D0F4}" destId="{88FCF444-D17A-43F8-9D0B-2F81336A7664}" srcOrd="0" destOrd="0" presId="urn:microsoft.com/office/officeart/2018/5/layout/IconCircleLabelList"/>
    <dgm:cxn modelId="{90175D55-EA3A-413E-8FAE-7A84B386B0C4}" type="presParOf" srcId="{88FCF444-D17A-43F8-9D0B-2F81336A7664}" destId="{92254F6D-1027-429C-B843-2BAD05AD837A}" srcOrd="0" destOrd="0" presId="urn:microsoft.com/office/officeart/2018/5/layout/IconCircleLabelList"/>
    <dgm:cxn modelId="{0E8C9359-2659-4539-A1D8-18A7E5903E2E}" type="presParOf" srcId="{92254F6D-1027-429C-B843-2BAD05AD837A}" destId="{70B0ACF4-6726-4497-B28A-E09545AF30C8}" srcOrd="0" destOrd="0" presId="urn:microsoft.com/office/officeart/2018/5/layout/IconCircleLabelList"/>
    <dgm:cxn modelId="{068A5779-4134-4A29-8BB6-5E040241DCCB}" type="presParOf" srcId="{92254F6D-1027-429C-B843-2BAD05AD837A}" destId="{71F390C7-D20B-45D9-A99E-818A5A628CB4}" srcOrd="1" destOrd="0" presId="urn:microsoft.com/office/officeart/2018/5/layout/IconCircleLabelList"/>
    <dgm:cxn modelId="{9BBF9570-B90E-4D52-9CED-875987074C5D}" type="presParOf" srcId="{92254F6D-1027-429C-B843-2BAD05AD837A}" destId="{EB0C5ADC-AEC5-41EE-A1AF-08FB9A009932}" srcOrd="2" destOrd="0" presId="urn:microsoft.com/office/officeart/2018/5/layout/IconCircleLabelList"/>
    <dgm:cxn modelId="{B7BF24A0-5136-4225-B9EF-23B87831ED58}" type="presParOf" srcId="{92254F6D-1027-429C-B843-2BAD05AD837A}" destId="{265325F1-F5A1-47CF-B8E5-43D669DBEED9}" srcOrd="3" destOrd="0" presId="urn:microsoft.com/office/officeart/2018/5/layout/IconCircleLabelList"/>
    <dgm:cxn modelId="{B44249A9-F5F1-48AE-ACD4-263697C92C0D}" type="presParOf" srcId="{88FCF444-D17A-43F8-9D0B-2F81336A7664}" destId="{33091CCC-3BCC-4D15-BCEF-A1381CB7E26F}" srcOrd="1" destOrd="0" presId="urn:microsoft.com/office/officeart/2018/5/layout/IconCircleLabelList"/>
    <dgm:cxn modelId="{9FBAEF98-0FCA-4119-B9F0-A9E89CAA754B}" type="presParOf" srcId="{88FCF444-D17A-43F8-9D0B-2F81336A7664}" destId="{C180596D-21ED-45EF-922F-5A4C1719C3E5}" srcOrd="2" destOrd="0" presId="urn:microsoft.com/office/officeart/2018/5/layout/IconCircleLabelList"/>
    <dgm:cxn modelId="{38B989F5-0D39-465F-872F-988FC24869E4}" type="presParOf" srcId="{C180596D-21ED-45EF-922F-5A4C1719C3E5}" destId="{130C0F9B-AC5E-49DA-B4E2-D2FA31BFE289}" srcOrd="0" destOrd="0" presId="urn:microsoft.com/office/officeart/2018/5/layout/IconCircleLabelList"/>
    <dgm:cxn modelId="{F7506218-9A42-494D-921A-ECAE420F7AB6}" type="presParOf" srcId="{C180596D-21ED-45EF-922F-5A4C1719C3E5}" destId="{1AA5030D-93FF-48BB-9EB5-B3370CB9ECC6}" srcOrd="1" destOrd="0" presId="urn:microsoft.com/office/officeart/2018/5/layout/IconCircleLabelList"/>
    <dgm:cxn modelId="{E4357E51-C81B-417E-BF1F-F95770F9913C}" type="presParOf" srcId="{C180596D-21ED-45EF-922F-5A4C1719C3E5}" destId="{D83D46FB-6D06-4932-9935-15BBCE5AD924}" srcOrd="2" destOrd="0" presId="urn:microsoft.com/office/officeart/2018/5/layout/IconCircleLabelList"/>
    <dgm:cxn modelId="{559A3F8F-239A-4C1D-BC7A-272D9C2504D7}" type="presParOf" srcId="{C180596D-21ED-45EF-922F-5A4C1719C3E5}" destId="{1F090A51-BD92-4C64-96FB-40055534799A}" srcOrd="3" destOrd="0" presId="urn:microsoft.com/office/officeart/2018/5/layout/IconCircleLabelList"/>
    <dgm:cxn modelId="{F003CF45-E29D-489A-AE43-B56F3545C9F9}" type="presParOf" srcId="{88FCF444-D17A-43F8-9D0B-2F81336A7664}" destId="{14378353-DD98-4513-A9B9-4CE5A7727C83}" srcOrd="3" destOrd="0" presId="urn:microsoft.com/office/officeart/2018/5/layout/IconCircleLabelList"/>
    <dgm:cxn modelId="{28E4F670-460F-4671-ADD6-E5248F6AB037}" type="presParOf" srcId="{88FCF444-D17A-43F8-9D0B-2F81336A7664}" destId="{10FEAD96-18C5-4636-A2F7-46302DA5F08E}" srcOrd="4" destOrd="0" presId="urn:microsoft.com/office/officeart/2018/5/layout/IconCircleLabelList"/>
    <dgm:cxn modelId="{4E6FEB39-FB18-42D4-9BD4-A2CCF45AC4A1}" type="presParOf" srcId="{10FEAD96-18C5-4636-A2F7-46302DA5F08E}" destId="{5AF3477C-A3A9-4C27-91EE-43B260EE1A04}" srcOrd="0" destOrd="0" presId="urn:microsoft.com/office/officeart/2018/5/layout/IconCircleLabelList"/>
    <dgm:cxn modelId="{31667092-2080-4468-89D5-AD5806D40942}" type="presParOf" srcId="{10FEAD96-18C5-4636-A2F7-46302DA5F08E}" destId="{D1038F07-BD95-476C-A730-3B24CDEC0B5F}" srcOrd="1" destOrd="0" presId="urn:microsoft.com/office/officeart/2018/5/layout/IconCircleLabelList"/>
    <dgm:cxn modelId="{ACE94E83-F506-4860-9930-EBCE7FBA3BE0}" type="presParOf" srcId="{10FEAD96-18C5-4636-A2F7-46302DA5F08E}" destId="{3E2E6E0D-6170-4670-B434-D71DC965D923}" srcOrd="2" destOrd="0" presId="urn:microsoft.com/office/officeart/2018/5/layout/IconCircleLabelList"/>
    <dgm:cxn modelId="{41CA1BB5-4832-411F-B2EA-7206744F53E3}" type="presParOf" srcId="{10FEAD96-18C5-4636-A2F7-46302DA5F08E}" destId="{9D73661D-1039-4827-B6D2-37998EF625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FAAA88-D462-401C-8EC4-4C92336811C7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EC6B6A-E789-4185-897A-2BDC18261917}">
      <dgm:prSet/>
      <dgm:spPr/>
      <dgm:t>
        <a:bodyPr/>
        <a:lstStyle/>
        <a:p>
          <a:r>
            <a:rPr lang="en-US"/>
            <a:t>15-minute stand-up</a:t>
          </a:r>
        </a:p>
      </dgm:t>
    </dgm:pt>
    <dgm:pt modelId="{941AB024-F268-4287-9526-BF5BFFAC2E47}" type="parTrans" cxnId="{F68726D0-83AD-40B5-B16F-5246CE3F0926}">
      <dgm:prSet/>
      <dgm:spPr/>
      <dgm:t>
        <a:bodyPr/>
        <a:lstStyle/>
        <a:p>
          <a:endParaRPr lang="en-US"/>
        </a:p>
      </dgm:t>
    </dgm:pt>
    <dgm:pt modelId="{0B7EA76D-AD4B-45A5-B36E-6B7AE7A81F03}" type="sibTrans" cxnId="{F68726D0-83AD-40B5-B16F-5246CE3F092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5D7FF45-3C73-4369-B432-69AE86604F7E}">
      <dgm:prSet/>
      <dgm:spPr/>
      <dgm:t>
        <a:bodyPr/>
        <a:lstStyle/>
        <a:p>
          <a:r>
            <a:rPr lang="en-US"/>
            <a:t>Sync team progress</a:t>
          </a:r>
        </a:p>
      </dgm:t>
    </dgm:pt>
    <dgm:pt modelId="{04FF770A-641C-48B7-8D1D-D48697E1FCA7}" type="parTrans" cxnId="{BDF2F96E-D0DF-4B4D-A292-FCCB3B06D28C}">
      <dgm:prSet/>
      <dgm:spPr/>
      <dgm:t>
        <a:bodyPr/>
        <a:lstStyle/>
        <a:p>
          <a:endParaRPr lang="en-US"/>
        </a:p>
      </dgm:t>
    </dgm:pt>
    <dgm:pt modelId="{30B3CD61-CB5D-4A17-AF20-71C19AF25E90}" type="sibTrans" cxnId="{BDF2F96E-D0DF-4B4D-A292-FCCB3B06D28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E987A30-9F5A-4696-9106-B338F17AEC0E}">
      <dgm:prSet/>
      <dgm:spPr/>
      <dgm:t>
        <a:bodyPr/>
        <a:lstStyle/>
        <a:p>
          <a:r>
            <a:rPr lang="en-US"/>
            <a:t>Identify blockers</a:t>
          </a:r>
        </a:p>
      </dgm:t>
    </dgm:pt>
    <dgm:pt modelId="{8E100122-18B3-412D-B88D-7FA34F43A6DD}" type="parTrans" cxnId="{C4FAC8B2-9F48-4912-B796-03E7F1BFCAC8}">
      <dgm:prSet/>
      <dgm:spPr/>
      <dgm:t>
        <a:bodyPr/>
        <a:lstStyle/>
        <a:p>
          <a:endParaRPr lang="en-US"/>
        </a:p>
      </dgm:t>
    </dgm:pt>
    <dgm:pt modelId="{D809CB06-4592-42EC-9B25-DE06EC706F20}" type="sibTrans" cxnId="{C4FAC8B2-9F48-4912-B796-03E7F1BFCAC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76C8A98-446F-4AAF-A2A0-7D7F86FE844B}" type="pres">
      <dgm:prSet presAssocID="{61FAAA88-D462-401C-8EC4-4C92336811C7}" presName="Name0" presStyleCnt="0">
        <dgm:presLayoutVars>
          <dgm:animLvl val="lvl"/>
          <dgm:resizeHandles val="exact"/>
        </dgm:presLayoutVars>
      </dgm:prSet>
      <dgm:spPr/>
    </dgm:pt>
    <dgm:pt modelId="{497EFEED-6A0F-4418-A353-93E591710D94}" type="pres">
      <dgm:prSet presAssocID="{3EEC6B6A-E789-4185-897A-2BDC18261917}" presName="compositeNode" presStyleCnt="0">
        <dgm:presLayoutVars>
          <dgm:bulletEnabled val="1"/>
        </dgm:presLayoutVars>
      </dgm:prSet>
      <dgm:spPr/>
    </dgm:pt>
    <dgm:pt modelId="{7C432B8F-CC81-42E0-B5D4-A041DB8F6BE4}" type="pres">
      <dgm:prSet presAssocID="{3EEC6B6A-E789-4185-897A-2BDC18261917}" presName="bgRect" presStyleLbl="bgAccFollowNode1" presStyleIdx="0" presStyleCnt="3"/>
      <dgm:spPr/>
    </dgm:pt>
    <dgm:pt modelId="{1520CEBC-3D43-45A1-90EE-07C44C3BBDD1}" type="pres">
      <dgm:prSet presAssocID="{0B7EA76D-AD4B-45A5-B36E-6B7AE7A81F0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449B4B8-B206-4171-BD01-EC15D861A565}" type="pres">
      <dgm:prSet presAssocID="{3EEC6B6A-E789-4185-897A-2BDC18261917}" presName="bottomLine" presStyleLbl="alignNode1" presStyleIdx="1" presStyleCnt="6">
        <dgm:presLayoutVars/>
      </dgm:prSet>
      <dgm:spPr/>
    </dgm:pt>
    <dgm:pt modelId="{B5E141C4-BC52-4011-8C9D-80B5B7819672}" type="pres">
      <dgm:prSet presAssocID="{3EEC6B6A-E789-4185-897A-2BDC18261917}" presName="nodeText" presStyleLbl="bgAccFollowNode1" presStyleIdx="0" presStyleCnt="3">
        <dgm:presLayoutVars>
          <dgm:bulletEnabled val="1"/>
        </dgm:presLayoutVars>
      </dgm:prSet>
      <dgm:spPr/>
    </dgm:pt>
    <dgm:pt modelId="{4887445B-8C1D-4CC3-A61E-7AB307C71B36}" type="pres">
      <dgm:prSet presAssocID="{0B7EA76D-AD4B-45A5-B36E-6B7AE7A81F03}" presName="sibTrans" presStyleCnt="0"/>
      <dgm:spPr/>
    </dgm:pt>
    <dgm:pt modelId="{A3F383D4-6D70-4812-9F52-6EBA66DC650F}" type="pres">
      <dgm:prSet presAssocID="{D5D7FF45-3C73-4369-B432-69AE86604F7E}" presName="compositeNode" presStyleCnt="0">
        <dgm:presLayoutVars>
          <dgm:bulletEnabled val="1"/>
        </dgm:presLayoutVars>
      </dgm:prSet>
      <dgm:spPr/>
    </dgm:pt>
    <dgm:pt modelId="{84704A02-2696-46FA-B988-094594319F79}" type="pres">
      <dgm:prSet presAssocID="{D5D7FF45-3C73-4369-B432-69AE86604F7E}" presName="bgRect" presStyleLbl="bgAccFollowNode1" presStyleIdx="1" presStyleCnt="3"/>
      <dgm:spPr/>
    </dgm:pt>
    <dgm:pt modelId="{B5A8BC23-261C-4ACC-96B1-C1E8D92DBBEA}" type="pres">
      <dgm:prSet presAssocID="{30B3CD61-CB5D-4A17-AF20-71C19AF25E9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2CD6CED-F182-4646-BA16-87053DB6F75D}" type="pres">
      <dgm:prSet presAssocID="{D5D7FF45-3C73-4369-B432-69AE86604F7E}" presName="bottomLine" presStyleLbl="alignNode1" presStyleIdx="3" presStyleCnt="6">
        <dgm:presLayoutVars/>
      </dgm:prSet>
      <dgm:spPr/>
    </dgm:pt>
    <dgm:pt modelId="{C04CFE3D-41EE-4F88-B616-E8F9024CD4C2}" type="pres">
      <dgm:prSet presAssocID="{D5D7FF45-3C73-4369-B432-69AE86604F7E}" presName="nodeText" presStyleLbl="bgAccFollowNode1" presStyleIdx="1" presStyleCnt="3">
        <dgm:presLayoutVars>
          <dgm:bulletEnabled val="1"/>
        </dgm:presLayoutVars>
      </dgm:prSet>
      <dgm:spPr/>
    </dgm:pt>
    <dgm:pt modelId="{D23C1641-F58E-4184-8568-32592279F52F}" type="pres">
      <dgm:prSet presAssocID="{30B3CD61-CB5D-4A17-AF20-71C19AF25E90}" presName="sibTrans" presStyleCnt="0"/>
      <dgm:spPr/>
    </dgm:pt>
    <dgm:pt modelId="{4FC6E600-A9A2-4986-A017-A4B96206F818}" type="pres">
      <dgm:prSet presAssocID="{0E987A30-9F5A-4696-9106-B338F17AEC0E}" presName="compositeNode" presStyleCnt="0">
        <dgm:presLayoutVars>
          <dgm:bulletEnabled val="1"/>
        </dgm:presLayoutVars>
      </dgm:prSet>
      <dgm:spPr/>
    </dgm:pt>
    <dgm:pt modelId="{DD6D81AD-2440-4258-A28A-FBE648B565FB}" type="pres">
      <dgm:prSet presAssocID="{0E987A30-9F5A-4696-9106-B338F17AEC0E}" presName="bgRect" presStyleLbl="bgAccFollowNode1" presStyleIdx="2" presStyleCnt="3"/>
      <dgm:spPr/>
    </dgm:pt>
    <dgm:pt modelId="{15BC5373-6451-4024-9316-5BC8C6116590}" type="pres">
      <dgm:prSet presAssocID="{D809CB06-4592-42EC-9B25-DE06EC706F2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D0D9978-7AE4-4B43-82F6-3D53C30F95CA}" type="pres">
      <dgm:prSet presAssocID="{0E987A30-9F5A-4696-9106-B338F17AEC0E}" presName="bottomLine" presStyleLbl="alignNode1" presStyleIdx="5" presStyleCnt="6">
        <dgm:presLayoutVars/>
      </dgm:prSet>
      <dgm:spPr/>
    </dgm:pt>
    <dgm:pt modelId="{82EC309D-E540-4333-AE02-9A0559657B11}" type="pres">
      <dgm:prSet presAssocID="{0E987A30-9F5A-4696-9106-B338F17AEC0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5583F0C-EDC6-4EEB-858A-C0ED722D9C8B}" type="presOf" srcId="{3EEC6B6A-E789-4185-897A-2BDC18261917}" destId="{7C432B8F-CC81-42E0-B5D4-A041DB8F6BE4}" srcOrd="0" destOrd="0" presId="urn:microsoft.com/office/officeart/2016/7/layout/BasicLinearProcessNumbered"/>
    <dgm:cxn modelId="{1ECB4118-CE28-48EB-8B9A-E612952A4E9D}" type="presOf" srcId="{61FAAA88-D462-401C-8EC4-4C92336811C7}" destId="{F76C8A98-446F-4AAF-A2A0-7D7F86FE844B}" srcOrd="0" destOrd="0" presId="urn:microsoft.com/office/officeart/2016/7/layout/BasicLinearProcessNumbered"/>
    <dgm:cxn modelId="{0EEDD626-E80A-4855-A5D0-CE71D3F8094D}" type="presOf" srcId="{3EEC6B6A-E789-4185-897A-2BDC18261917}" destId="{B5E141C4-BC52-4011-8C9D-80B5B7819672}" srcOrd="1" destOrd="0" presId="urn:microsoft.com/office/officeart/2016/7/layout/BasicLinearProcessNumbered"/>
    <dgm:cxn modelId="{4C875C60-0D9B-4D49-960A-8D7675108847}" type="presOf" srcId="{D809CB06-4592-42EC-9B25-DE06EC706F20}" destId="{15BC5373-6451-4024-9316-5BC8C6116590}" srcOrd="0" destOrd="0" presId="urn:microsoft.com/office/officeart/2016/7/layout/BasicLinearProcessNumbered"/>
    <dgm:cxn modelId="{BDF2F96E-D0DF-4B4D-A292-FCCB3B06D28C}" srcId="{61FAAA88-D462-401C-8EC4-4C92336811C7}" destId="{D5D7FF45-3C73-4369-B432-69AE86604F7E}" srcOrd="1" destOrd="0" parTransId="{04FF770A-641C-48B7-8D1D-D48697E1FCA7}" sibTransId="{30B3CD61-CB5D-4A17-AF20-71C19AF25E90}"/>
    <dgm:cxn modelId="{AF906552-85EE-4AC7-8DAA-1FE071DAF829}" type="presOf" srcId="{30B3CD61-CB5D-4A17-AF20-71C19AF25E90}" destId="{B5A8BC23-261C-4ACC-96B1-C1E8D92DBBEA}" srcOrd="0" destOrd="0" presId="urn:microsoft.com/office/officeart/2016/7/layout/BasicLinearProcessNumbered"/>
    <dgm:cxn modelId="{E138D776-6406-4B0E-BF60-FC3AA7684985}" type="presOf" srcId="{0E987A30-9F5A-4696-9106-B338F17AEC0E}" destId="{82EC309D-E540-4333-AE02-9A0559657B11}" srcOrd="1" destOrd="0" presId="urn:microsoft.com/office/officeart/2016/7/layout/BasicLinearProcessNumbered"/>
    <dgm:cxn modelId="{DA25EC8C-7578-488D-B43C-20BDB52778A0}" type="presOf" srcId="{0E987A30-9F5A-4696-9106-B338F17AEC0E}" destId="{DD6D81AD-2440-4258-A28A-FBE648B565FB}" srcOrd="0" destOrd="0" presId="urn:microsoft.com/office/officeart/2016/7/layout/BasicLinearProcessNumbered"/>
    <dgm:cxn modelId="{37DF88AB-ABAB-4C1A-B56A-523D8C92EB7C}" type="presOf" srcId="{D5D7FF45-3C73-4369-B432-69AE86604F7E}" destId="{84704A02-2696-46FA-B988-094594319F79}" srcOrd="0" destOrd="0" presId="urn:microsoft.com/office/officeart/2016/7/layout/BasicLinearProcessNumbered"/>
    <dgm:cxn modelId="{C4FAC8B2-9F48-4912-B796-03E7F1BFCAC8}" srcId="{61FAAA88-D462-401C-8EC4-4C92336811C7}" destId="{0E987A30-9F5A-4696-9106-B338F17AEC0E}" srcOrd="2" destOrd="0" parTransId="{8E100122-18B3-412D-B88D-7FA34F43A6DD}" sibTransId="{D809CB06-4592-42EC-9B25-DE06EC706F20}"/>
    <dgm:cxn modelId="{E8B67CC4-A634-4B95-A96C-F08634EA5EFD}" type="presOf" srcId="{D5D7FF45-3C73-4369-B432-69AE86604F7E}" destId="{C04CFE3D-41EE-4F88-B616-E8F9024CD4C2}" srcOrd="1" destOrd="0" presId="urn:microsoft.com/office/officeart/2016/7/layout/BasicLinearProcessNumbered"/>
    <dgm:cxn modelId="{F68726D0-83AD-40B5-B16F-5246CE3F0926}" srcId="{61FAAA88-D462-401C-8EC4-4C92336811C7}" destId="{3EEC6B6A-E789-4185-897A-2BDC18261917}" srcOrd="0" destOrd="0" parTransId="{941AB024-F268-4287-9526-BF5BFFAC2E47}" sibTransId="{0B7EA76D-AD4B-45A5-B36E-6B7AE7A81F03}"/>
    <dgm:cxn modelId="{78377BFB-4320-4D0E-93E0-89730F5AC74B}" type="presOf" srcId="{0B7EA76D-AD4B-45A5-B36E-6B7AE7A81F03}" destId="{1520CEBC-3D43-45A1-90EE-07C44C3BBDD1}" srcOrd="0" destOrd="0" presId="urn:microsoft.com/office/officeart/2016/7/layout/BasicLinearProcessNumbered"/>
    <dgm:cxn modelId="{BA9D91D8-04D0-4830-A23B-11206FB51AF4}" type="presParOf" srcId="{F76C8A98-446F-4AAF-A2A0-7D7F86FE844B}" destId="{497EFEED-6A0F-4418-A353-93E591710D94}" srcOrd="0" destOrd="0" presId="urn:microsoft.com/office/officeart/2016/7/layout/BasicLinearProcessNumbered"/>
    <dgm:cxn modelId="{6E9181F2-6215-48AF-9F6C-66D17BDEEAA1}" type="presParOf" srcId="{497EFEED-6A0F-4418-A353-93E591710D94}" destId="{7C432B8F-CC81-42E0-B5D4-A041DB8F6BE4}" srcOrd="0" destOrd="0" presId="urn:microsoft.com/office/officeart/2016/7/layout/BasicLinearProcessNumbered"/>
    <dgm:cxn modelId="{7ABAA5BE-71F7-4816-9F5F-6D5A2CEC763E}" type="presParOf" srcId="{497EFEED-6A0F-4418-A353-93E591710D94}" destId="{1520CEBC-3D43-45A1-90EE-07C44C3BBDD1}" srcOrd="1" destOrd="0" presId="urn:microsoft.com/office/officeart/2016/7/layout/BasicLinearProcessNumbered"/>
    <dgm:cxn modelId="{A64AA916-9E1A-47EB-94C4-AB4888DA14ED}" type="presParOf" srcId="{497EFEED-6A0F-4418-A353-93E591710D94}" destId="{3449B4B8-B206-4171-BD01-EC15D861A565}" srcOrd="2" destOrd="0" presId="urn:microsoft.com/office/officeart/2016/7/layout/BasicLinearProcessNumbered"/>
    <dgm:cxn modelId="{1E31F7DD-D8F0-4134-AC28-D8E85B5144BB}" type="presParOf" srcId="{497EFEED-6A0F-4418-A353-93E591710D94}" destId="{B5E141C4-BC52-4011-8C9D-80B5B7819672}" srcOrd="3" destOrd="0" presId="urn:microsoft.com/office/officeart/2016/7/layout/BasicLinearProcessNumbered"/>
    <dgm:cxn modelId="{22EE3D13-4021-4EC2-941A-1EA62676F9B5}" type="presParOf" srcId="{F76C8A98-446F-4AAF-A2A0-7D7F86FE844B}" destId="{4887445B-8C1D-4CC3-A61E-7AB307C71B36}" srcOrd="1" destOrd="0" presId="urn:microsoft.com/office/officeart/2016/7/layout/BasicLinearProcessNumbered"/>
    <dgm:cxn modelId="{E23DD3A3-7A0A-4C5E-8EB0-1EC5382E1B5A}" type="presParOf" srcId="{F76C8A98-446F-4AAF-A2A0-7D7F86FE844B}" destId="{A3F383D4-6D70-4812-9F52-6EBA66DC650F}" srcOrd="2" destOrd="0" presId="urn:microsoft.com/office/officeart/2016/7/layout/BasicLinearProcessNumbered"/>
    <dgm:cxn modelId="{9352D8E4-29D2-406B-94D5-C8522AC2BB3D}" type="presParOf" srcId="{A3F383D4-6D70-4812-9F52-6EBA66DC650F}" destId="{84704A02-2696-46FA-B988-094594319F79}" srcOrd="0" destOrd="0" presId="urn:microsoft.com/office/officeart/2016/7/layout/BasicLinearProcessNumbered"/>
    <dgm:cxn modelId="{D493B400-09E3-42B8-B3C5-043A074EE4F1}" type="presParOf" srcId="{A3F383D4-6D70-4812-9F52-6EBA66DC650F}" destId="{B5A8BC23-261C-4ACC-96B1-C1E8D92DBBEA}" srcOrd="1" destOrd="0" presId="urn:microsoft.com/office/officeart/2016/7/layout/BasicLinearProcessNumbered"/>
    <dgm:cxn modelId="{85AADECB-8759-41B7-B3C6-9F2E80F46359}" type="presParOf" srcId="{A3F383D4-6D70-4812-9F52-6EBA66DC650F}" destId="{D2CD6CED-F182-4646-BA16-87053DB6F75D}" srcOrd="2" destOrd="0" presId="urn:microsoft.com/office/officeart/2016/7/layout/BasicLinearProcessNumbered"/>
    <dgm:cxn modelId="{616D91CF-5049-4D8E-9D0A-CB35E0533434}" type="presParOf" srcId="{A3F383D4-6D70-4812-9F52-6EBA66DC650F}" destId="{C04CFE3D-41EE-4F88-B616-E8F9024CD4C2}" srcOrd="3" destOrd="0" presId="urn:microsoft.com/office/officeart/2016/7/layout/BasicLinearProcessNumbered"/>
    <dgm:cxn modelId="{24285F45-6E68-4D55-88AD-ACEA3D0C35F0}" type="presParOf" srcId="{F76C8A98-446F-4AAF-A2A0-7D7F86FE844B}" destId="{D23C1641-F58E-4184-8568-32592279F52F}" srcOrd="3" destOrd="0" presId="urn:microsoft.com/office/officeart/2016/7/layout/BasicLinearProcessNumbered"/>
    <dgm:cxn modelId="{305E8B32-4C86-4431-B62E-5065E2A5453C}" type="presParOf" srcId="{F76C8A98-446F-4AAF-A2A0-7D7F86FE844B}" destId="{4FC6E600-A9A2-4986-A017-A4B96206F818}" srcOrd="4" destOrd="0" presId="urn:microsoft.com/office/officeart/2016/7/layout/BasicLinearProcessNumbered"/>
    <dgm:cxn modelId="{E3ABA79C-2B08-4C82-8517-35A3114CFC8B}" type="presParOf" srcId="{4FC6E600-A9A2-4986-A017-A4B96206F818}" destId="{DD6D81AD-2440-4258-A28A-FBE648B565FB}" srcOrd="0" destOrd="0" presId="urn:microsoft.com/office/officeart/2016/7/layout/BasicLinearProcessNumbered"/>
    <dgm:cxn modelId="{4AE60905-B925-4E70-B967-525C7B47C2D5}" type="presParOf" srcId="{4FC6E600-A9A2-4986-A017-A4B96206F818}" destId="{15BC5373-6451-4024-9316-5BC8C6116590}" srcOrd="1" destOrd="0" presId="urn:microsoft.com/office/officeart/2016/7/layout/BasicLinearProcessNumbered"/>
    <dgm:cxn modelId="{DCC3CFC7-628C-47FA-9000-CAE283634B57}" type="presParOf" srcId="{4FC6E600-A9A2-4986-A017-A4B96206F818}" destId="{7D0D9978-7AE4-4B43-82F6-3D53C30F95CA}" srcOrd="2" destOrd="0" presId="urn:microsoft.com/office/officeart/2016/7/layout/BasicLinearProcessNumbered"/>
    <dgm:cxn modelId="{7B2F25D3-4F1B-4B41-8AD8-5140859FB5DF}" type="presParOf" srcId="{4FC6E600-A9A2-4986-A017-A4B96206F818}" destId="{82EC309D-E540-4333-AE02-9A0559657B1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1611C3-608A-4D22-B979-3286AC3215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E165FA-78AE-4360-A975-DDCCE5787C40}">
      <dgm:prSet/>
      <dgm:spPr/>
      <dgm:t>
        <a:bodyPr/>
        <a:lstStyle/>
        <a:p>
          <a:r>
            <a:rPr lang="en-US" dirty="0"/>
            <a:t>List of potential product work</a:t>
          </a:r>
        </a:p>
      </dgm:t>
    </dgm:pt>
    <dgm:pt modelId="{940214C4-7FE9-417A-BE3A-DD604B21F4B4}" type="parTrans" cxnId="{57739BCA-3A0C-439B-A9F5-BE5128394CC7}">
      <dgm:prSet/>
      <dgm:spPr/>
      <dgm:t>
        <a:bodyPr/>
        <a:lstStyle/>
        <a:p>
          <a:endParaRPr lang="en-US"/>
        </a:p>
      </dgm:t>
    </dgm:pt>
    <dgm:pt modelId="{CBF57088-BE3B-4225-924F-B6375B3CF070}" type="sibTrans" cxnId="{57739BCA-3A0C-439B-A9F5-BE5128394CC7}">
      <dgm:prSet/>
      <dgm:spPr/>
      <dgm:t>
        <a:bodyPr/>
        <a:lstStyle/>
        <a:p>
          <a:endParaRPr lang="en-US"/>
        </a:p>
      </dgm:t>
    </dgm:pt>
    <dgm:pt modelId="{E0253D48-BFD9-42E9-93B3-4CF132937B84}">
      <dgm:prSet/>
      <dgm:spPr/>
      <dgm:t>
        <a:bodyPr/>
        <a:lstStyle/>
        <a:p>
          <a:r>
            <a:rPr lang="en-US" dirty="0"/>
            <a:t>Managed by Product Owner</a:t>
          </a:r>
        </a:p>
      </dgm:t>
    </dgm:pt>
    <dgm:pt modelId="{6160C78E-B665-4466-89AA-9C2029E44564}" type="parTrans" cxnId="{BD4C30B2-F445-490E-9339-6C13E9EF051E}">
      <dgm:prSet/>
      <dgm:spPr/>
      <dgm:t>
        <a:bodyPr/>
        <a:lstStyle/>
        <a:p>
          <a:endParaRPr lang="en-US"/>
        </a:p>
      </dgm:t>
    </dgm:pt>
    <dgm:pt modelId="{6342A5E6-A86F-4543-AD53-7A2D4844A537}" type="sibTrans" cxnId="{BD4C30B2-F445-490E-9339-6C13E9EF051E}">
      <dgm:prSet/>
      <dgm:spPr/>
      <dgm:t>
        <a:bodyPr/>
        <a:lstStyle/>
        <a:p>
          <a:endParaRPr lang="en-US"/>
        </a:p>
      </dgm:t>
    </dgm:pt>
    <dgm:pt modelId="{B06E9405-5125-42BD-B904-397D522BB13C}">
      <dgm:prSet/>
      <dgm:spPr/>
      <dgm:t>
        <a:bodyPr/>
        <a:lstStyle/>
        <a:p>
          <a:r>
            <a:rPr lang="en-US" dirty="0"/>
            <a:t>Continuously refined</a:t>
          </a:r>
        </a:p>
      </dgm:t>
    </dgm:pt>
    <dgm:pt modelId="{A1048E37-121D-4CEE-9DAD-37FAA4025A98}" type="parTrans" cxnId="{F10235D5-F61D-4DE4-A57F-8846C32796C1}">
      <dgm:prSet/>
      <dgm:spPr/>
      <dgm:t>
        <a:bodyPr/>
        <a:lstStyle/>
        <a:p>
          <a:endParaRPr lang="en-US"/>
        </a:p>
      </dgm:t>
    </dgm:pt>
    <dgm:pt modelId="{CE50A374-5EF5-4942-A8E2-EAD2F9634EE9}" type="sibTrans" cxnId="{F10235D5-F61D-4DE4-A57F-8846C32796C1}">
      <dgm:prSet/>
      <dgm:spPr/>
      <dgm:t>
        <a:bodyPr/>
        <a:lstStyle/>
        <a:p>
          <a:endParaRPr lang="en-US"/>
        </a:p>
      </dgm:t>
    </dgm:pt>
    <dgm:pt modelId="{E7C2A737-BF7C-4761-82D0-F66B6DCC7E91}" type="pres">
      <dgm:prSet presAssocID="{001611C3-608A-4D22-B979-3286AC32152B}" presName="root" presStyleCnt="0">
        <dgm:presLayoutVars>
          <dgm:dir/>
          <dgm:resizeHandles val="exact"/>
        </dgm:presLayoutVars>
      </dgm:prSet>
      <dgm:spPr/>
    </dgm:pt>
    <dgm:pt modelId="{954BADFF-C173-4687-932A-8417C7F52087}" type="pres">
      <dgm:prSet presAssocID="{7EE165FA-78AE-4360-A975-DDCCE5787C40}" presName="compNode" presStyleCnt="0"/>
      <dgm:spPr/>
    </dgm:pt>
    <dgm:pt modelId="{8973DDCC-021A-4D94-AEEA-037C01744EFF}" type="pres">
      <dgm:prSet presAssocID="{7EE165FA-78AE-4360-A975-DDCCE5787C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A5D07BE-967B-456F-B40B-5241C436913C}" type="pres">
      <dgm:prSet presAssocID="{7EE165FA-78AE-4360-A975-DDCCE5787C40}" presName="spaceRect" presStyleCnt="0"/>
      <dgm:spPr/>
    </dgm:pt>
    <dgm:pt modelId="{4BDC04F0-59C9-4B82-B905-239E3CAF43BC}" type="pres">
      <dgm:prSet presAssocID="{7EE165FA-78AE-4360-A975-DDCCE5787C40}" presName="textRect" presStyleLbl="revTx" presStyleIdx="0" presStyleCnt="3">
        <dgm:presLayoutVars>
          <dgm:chMax val="1"/>
          <dgm:chPref val="1"/>
        </dgm:presLayoutVars>
      </dgm:prSet>
      <dgm:spPr/>
    </dgm:pt>
    <dgm:pt modelId="{8DC68E19-40CC-4628-AE02-380B7E5599FA}" type="pres">
      <dgm:prSet presAssocID="{CBF57088-BE3B-4225-924F-B6375B3CF070}" presName="sibTrans" presStyleCnt="0"/>
      <dgm:spPr/>
    </dgm:pt>
    <dgm:pt modelId="{01747F08-9F73-4448-A7B1-FA5ACA59569D}" type="pres">
      <dgm:prSet presAssocID="{E0253D48-BFD9-42E9-93B3-4CF132937B84}" presName="compNode" presStyleCnt="0"/>
      <dgm:spPr/>
    </dgm:pt>
    <dgm:pt modelId="{AA7F0C2A-7885-49CF-A250-CFCFB1A37DE9}" type="pres">
      <dgm:prSet presAssocID="{E0253D48-BFD9-42E9-93B3-4CF132937B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01B451D-BB07-4510-AB9F-EF27215E6BFA}" type="pres">
      <dgm:prSet presAssocID="{E0253D48-BFD9-42E9-93B3-4CF132937B84}" presName="spaceRect" presStyleCnt="0"/>
      <dgm:spPr/>
    </dgm:pt>
    <dgm:pt modelId="{AF997FCB-444E-4DF5-AA2E-E58BAC5049D0}" type="pres">
      <dgm:prSet presAssocID="{E0253D48-BFD9-42E9-93B3-4CF132937B84}" presName="textRect" presStyleLbl="revTx" presStyleIdx="1" presStyleCnt="3">
        <dgm:presLayoutVars>
          <dgm:chMax val="1"/>
          <dgm:chPref val="1"/>
        </dgm:presLayoutVars>
      </dgm:prSet>
      <dgm:spPr/>
    </dgm:pt>
    <dgm:pt modelId="{8E7EB7C0-FDF7-469F-9B28-0FAE0543819F}" type="pres">
      <dgm:prSet presAssocID="{6342A5E6-A86F-4543-AD53-7A2D4844A537}" presName="sibTrans" presStyleCnt="0"/>
      <dgm:spPr/>
    </dgm:pt>
    <dgm:pt modelId="{AF9760B2-8A2C-4024-9EC3-10FA2B6AF405}" type="pres">
      <dgm:prSet presAssocID="{B06E9405-5125-42BD-B904-397D522BB13C}" presName="compNode" presStyleCnt="0"/>
      <dgm:spPr/>
    </dgm:pt>
    <dgm:pt modelId="{798459D6-9123-4C4C-85C3-2241CC4DC0FC}" type="pres">
      <dgm:prSet presAssocID="{B06E9405-5125-42BD-B904-397D522BB1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4FA92B-6F34-4042-862E-E146891D0ABA}" type="pres">
      <dgm:prSet presAssocID="{B06E9405-5125-42BD-B904-397D522BB13C}" presName="spaceRect" presStyleCnt="0"/>
      <dgm:spPr/>
    </dgm:pt>
    <dgm:pt modelId="{B62A7E2B-6301-41BA-B22F-510EA86A5581}" type="pres">
      <dgm:prSet presAssocID="{B06E9405-5125-42BD-B904-397D522BB1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9BD452-A2D9-477C-AD67-4C6742326011}" type="presOf" srcId="{B06E9405-5125-42BD-B904-397D522BB13C}" destId="{B62A7E2B-6301-41BA-B22F-510EA86A5581}" srcOrd="0" destOrd="0" presId="urn:microsoft.com/office/officeart/2018/2/layout/IconLabelList"/>
    <dgm:cxn modelId="{E7F8A374-DB6B-42D5-8BD7-831243979C9D}" type="presOf" srcId="{E0253D48-BFD9-42E9-93B3-4CF132937B84}" destId="{AF997FCB-444E-4DF5-AA2E-E58BAC5049D0}" srcOrd="0" destOrd="0" presId="urn:microsoft.com/office/officeart/2018/2/layout/IconLabelList"/>
    <dgm:cxn modelId="{71684593-E3B9-4CF6-B2A0-CC059C6426CB}" type="presOf" srcId="{001611C3-608A-4D22-B979-3286AC32152B}" destId="{E7C2A737-BF7C-4761-82D0-F66B6DCC7E91}" srcOrd="0" destOrd="0" presId="urn:microsoft.com/office/officeart/2018/2/layout/IconLabelList"/>
    <dgm:cxn modelId="{BD4C30B2-F445-490E-9339-6C13E9EF051E}" srcId="{001611C3-608A-4D22-B979-3286AC32152B}" destId="{E0253D48-BFD9-42E9-93B3-4CF132937B84}" srcOrd="1" destOrd="0" parTransId="{6160C78E-B665-4466-89AA-9C2029E44564}" sibTransId="{6342A5E6-A86F-4543-AD53-7A2D4844A537}"/>
    <dgm:cxn modelId="{57739BCA-3A0C-439B-A9F5-BE5128394CC7}" srcId="{001611C3-608A-4D22-B979-3286AC32152B}" destId="{7EE165FA-78AE-4360-A975-DDCCE5787C40}" srcOrd="0" destOrd="0" parTransId="{940214C4-7FE9-417A-BE3A-DD604B21F4B4}" sibTransId="{CBF57088-BE3B-4225-924F-B6375B3CF070}"/>
    <dgm:cxn modelId="{F10235D5-F61D-4DE4-A57F-8846C32796C1}" srcId="{001611C3-608A-4D22-B979-3286AC32152B}" destId="{B06E9405-5125-42BD-B904-397D522BB13C}" srcOrd="2" destOrd="0" parTransId="{A1048E37-121D-4CEE-9DAD-37FAA4025A98}" sibTransId="{CE50A374-5EF5-4942-A8E2-EAD2F9634EE9}"/>
    <dgm:cxn modelId="{B28D1AFA-0A84-4DA6-AF98-3588014BEECC}" type="presOf" srcId="{7EE165FA-78AE-4360-A975-DDCCE5787C40}" destId="{4BDC04F0-59C9-4B82-B905-239E3CAF43BC}" srcOrd="0" destOrd="0" presId="urn:microsoft.com/office/officeart/2018/2/layout/IconLabelList"/>
    <dgm:cxn modelId="{7C458D39-33B3-4BFB-B74D-620018713BAD}" type="presParOf" srcId="{E7C2A737-BF7C-4761-82D0-F66B6DCC7E91}" destId="{954BADFF-C173-4687-932A-8417C7F52087}" srcOrd="0" destOrd="0" presId="urn:microsoft.com/office/officeart/2018/2/layout/IconLabelList"/>
    <dgm:cxn modelId="{62488454-59DE-4C5F-8377-58C7C0FB4807}" type="presParOf" srcId="{954BADFF-C173-4687-932A-8417C7F52087}" destId="{8973DDCC-021A-4D94-AEEA-037C01744EFF}" srcOrd="0" destOrd="0" presId="urn:microsoft.com/office/officeart/2018/2/layout/IconLabelList"/>
    <dgm:cxn modelId="{4C639563-C1B2-404F-8CD2-ABD5D4971BF0}" type="presParOf" srcId="{954BADFF-C173-4687-932A-8417C7F52087}" destId="{7A5D07BE-967B-456F-B40B-5241C436913C}" srcOrd="1" destOrd="0" presId="urn:microsoft.com/office/officeart/2018/2/layout/IconLabelList"/>
    <dgm:cxn modelId="{F5EE4797-4EE0-47A2-91AB-863BC5BDD315}" type="presParOf" srcId="{954BADFF-C173-4687-932A-8417C7F52087}" destId="{4BDC04F0-59C9-4B82-B905-239E3CAF43BC}" srcOrd="2" destOrd="0" presId="urn:microsoft.com/office/officeart/2018/2/layout/IconLabelList"/>
    <dgm:cxn modelId="{C720264B-4934-4035-AE01-3DFA363361B2}" type="presParOf" srcId="{E7C2A737-BF7C-4761-82D0-F66B6DCC7E91}" destId="{8DC68E19-40CC-4628-AE02-380B7E5599FA}" srcOrd="1" destOrd="0" presId="urn:microsoft.com/office/officeart/2018/2/layout/IconLabelList"/>
    <dgm:cxn modelId="{3E31264B-95C3-4D95-9EDE-99EBF63362E0}" type="presParOf" srcId="{E7C2A737-BF7C-4761-82D0-F66B6DCC7E91}" destId="{01747F08-9F73-4448-A7B1-FA5ACA59569D}" srcOrd="2" destOrd="0" presId="urn:microsoft.com/office/officeart/2018/2/layout/IconLabelList"/>
    <dgm:cxn modelId="{DE8D2A5E-E3A2-4B18-BE6F-10312C89D3A9}" type="presParOf" srcId="{01747F08-9F73-4448-A7B1-FA5ACA59569D}" destId="{AA7F0C2A-7885-49CF-A250-CFCFB1A37DE9}" srcOrd="0" destOrd="0" presId="urn:microsoft.com/office/officeart/2018/2/layout/IconLabelList"/>
    <dgm:cxn modelId="{33E489CC-0DBF-4A4C-92C0-1FBE5B8F82A7}" type="presParOf" srcId="{01747F08-9F73-4448-A7B1-FA5ACA59569D}" destId="{001B451D-BB07-4510-AB9F-EF27215E6BFA}" srcOrd="1" destOrd="0" presId="urn:microsoft.com/office/officeart/2018/2/layout/IconLabelList"/>
    <dgm:cxn modelId="{7F98A62F-41C8-4C2C-A9D1-3279A9701E97}" type="presParOf" srcId="{01747F08-9F73-4448-A7B1-FA5ACA59569D}" destId="{AF997FCB-444E-4DF5-AA2E-E58BAC5049D0}" srcOrd="2" destOrd="0" presId="urn:microsoft.com/office/officeart/2018/2/layout/IconLabelList"/>
    <dgm:cxn modelId="{F13D8BB4-4DC0-4A48-AF0A-30CDA7C12B51}" type="presParOf" srcId="{E7C2A737-BF7C-4761-82D0-F66B6DCC7E91}" destId="{8E7EB7C0-FDF7-469F-9B28-0FAE0543819F}" srcOrd="3" destOrd="0" presId="urn:microsoft.com/office/officeart/2018/2/layout/IconLabelList"/>
    <dgm:cxn modelId="{59B29251-BB7C-4973-83E4-D78535D2A633}" type="presParOf" srcId="{E7C2A737-BF7C-4761-82D0-F66B6DCC7E91}" destId="{AF9760B2-8A2C-4024-9EC3-10FA2B6AF405}" srcOrd="4" destOrd="0" presId="urn:microsoft.com/office/officeart/2018/2/layout/IconLabelList"/>
    <dgm:cxn modelId="{16DC34A4-A527-431A-89AA-AAFCEB807B1F}" type="presParOf" srcId="{AF9760B2-8A2C-4024-9EC3-10FA2B6AF405}" destId="{798459D6-9123-4C4C-85C3-2241CC4DC0FC}" srcOrd="0" destOrd="0" presId="urn:microsoft.com/office/officeart/2018/2/layout/IconLabelList"/>
    <dgm:cxn modelId="{086CB0FF-C543-4B5B-87A1-87C85D371147}" type="presParOf" srcId="{AF9760B2-8A2C-4024-9EC3-10FA2B6AF405}" destId="{0C4FA92B-6F34-4042-862E-E146891D0ABA}" srcOrd="1" destOrd="0" presId="urn:microsoft.com/office/officeart/2018/2/layout/IconLabelList"/>
    <dgm:cxn modelId="{BC98AF0C-2418-4FFD-BB89-5EA70C90A2B2}" type="presParOf" srcId="{AF9760B2-8A2C-4024-9EC3-10FA2B6AF405}" destId="{B62A7E2B-6301-41BA-B22F-510EA86A558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1EE41-9B50-489B-B0CB-63A0B2E838B5}">
      <dsp:nvSpPr>
        <dsp:cNvPr id="0" name=""/>
        <dsp:cNvSpPr/>
      </dsp:nvSpPr>
      <dsp:spPr>
        <a:xfrm>
          <a:off x="0" y="680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EB2CF-EBBF-403E-9532-3BBD290EC20E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0F9B-B444-45DC-BFBF-BF44C948658B}">
      <dsp:nvSpPr>
        <dsp:cNvPr id="0" name=""/>
        <dsp:cNvSpPr/>
      </dsp:nvSpPr>
      <dsp:spPr>
        <a:xfrm>
          <a:off x="1840447" y="680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Agile methodology overview</a:t>
          </a:r>
        </a:p>
      </dsp:txBody>
      <dsp:txXfrm>
        <a:off x="1840447" y="680"/>
        <a:ext cx="2855377" cy="1593460"/>
      </dsp:txXfrm>
    </dsp:sp>
    <dsp:sp modelId="{60709BAC-8276-4519-BB95-BE98B331B5A9}">
      <dsp:nvSpPr>
        <dsp:cNvPr id="0" name=""/>
        <dsp:cNvSpPr/>
      </dsp:nvSpPr>
      <dsp:spPr>
        <a:xfrm>
          <a:off x="0" y="1992507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1E11F-6697-4B17-932A-4CCC66191137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93BFD-A2AC-4221-978D-F4E0933CBF91}">
      <dsp:nvSpPr>
        <dsp:cNvPr id="0" name=""/>
        <dsp:cNvSpPr/>
      </dsp:nvSpPr>
      <dsp:spPr>
        <a:xfrm>
          <a:off x="1840447" y="1992507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 Scrum?</a:t>
          </a:r>
        </a:p>
      </dsp:txBody>
      <dsp:txXfrm>
        <a:off x="1840447" y="1992507"/>
        <a:ext cx="2855377" cy="1593460"/>
      </dsp:txXfrm>
    </dsp:sp>
    <dsp:sp modelId="{922305F2-83C5-4516-8628-9D93C87A9FD3}">
      <dsp:nvSpPr>
        <dsp:cNvPr id="0" name=""/>
        <dsp:cNvSpPr/>
      </dsp:nvSpPr>
      <dsp:spPr>
        <a:xfrm>
          <a:off x="0" y="3984333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E0C83-8AF8-4616-BEE9-521F7DA80567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7DC17-B5AD-4EBA-B773-33B380C0076D}">
      <dsp:nvSpPr>
        <dsp:cNvPr id="0" name=""/>
        <dsp:cNvSpPr/>
      </dsp:nvSpPr>
      <dsp:spPr>
        <a:xfrm>
          <a:off x="1840447" y="3984333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Adaptive planning and iterative progress</a:t>
          </a:r>
        </a:p>
      </dsp:txBody>
      <dsp:txXfrm>
        <a:off x="1840447" y="3984333"/>
        <a:ext cx="2855377" cy="15934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B900B-3A5D-4DDF-9FE8-F2C5CBCEAB41}">
      <dsp:nvSpPr>
        <dsp:cNvPr id="0" name=""/>
        <dsp:cNvSpPr/>
      </dsp:nvSpPr>
      <dsp:spPr>
        <a:xfrm>
          <a:off x="898693" y="21931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DDE68-08FC-42A2-A080-15A3818F4C36}">
      <dsp:nvSpPr>
        <dsp:cNvPr id="0" name=""/>
        <dsp:cNvSpPr/>
      </dsp:nvSpPr>
      <dsp:spPr>
        <a:xfrm>
          <a:off x="1359381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E32C9-1098-4612-A577-263D0AC18971}">
      <dsp:nvSpPr>
        <dsp:cNvPr id="0" name=""/>
        <dsp:cNvSpPr/>
      </dsp:nvSpPr>
      <dsp:spPr>
        <a:xfrm>
          <a:off x="207662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Sprint Backlog: tasks for Sprint</a:t>
          </a:r>
        </a:p>
      </dsp:txBody>
      <dsp:txXfrm>
        <a:off x="207662" y="2856931"/>
        <a:ext cx="3543750" cy="720000"/>
      </dsp:txXfrm>
    </dsp:sp>
    <dsp:sp modelId="{CA52E07D-BED7-429D-AD24-92D5EC25BA04}">
      <dsp:nvSpPr>
        <dsp:cNvPr id="0" name=""/>
        <dsp:cNvSpPr/>
      </dsp:nvSpPr>
      <dsp:spPr>
        <a:xfrm>
          <a:off x="5062599" y="21931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84EEF-8FAA-4F0E-9727-DFD1091FB4A2}">
      <dsp:nvSpPr>
        <dsp:cNvPr id="0" name=""/>
        <dsp:cNvSpPr/>
      </dsp:nvSpPr>
      <dsp:spPr>
        <a:xfrm>
          <a:off x="5523287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F55C7-67FB-4179-94AF-6174EF72D3A6}">
      <dsp:nvSpPr>
        <dsp:cNvPr id="0" name=""/>
        <dsp:cNvSpPr/>
      </dsp:nvSpPr>
      <dsp:spPr>
        <a:xfrm>
          <a:off x="4371568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Increment: completed, usable work</a:t>
          </a:r>
        </a:p>
      </dsp:txBody>
      <dsp:txXfrm>
        <a:off x="4371568" y="2856931"/>
        <a:ext cx="35437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15514-D5D6-458F-B1F6-582A52C342C8}">
      <dsp:nvSpPr>
        <dsp:cNvPr id="0" name=""/>
        <dsp:cNvSpPr/>
      </dsp:nvSpPr>
      <dsp:spPr>
        <a:xfrm>
          <a:off x="898693" y="21931"/>
          <a:ext cx="2161687" cy="21616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93E9C-596C-4A2F-9A3F-51242BEE5D81}">
      <dsp:nvSpPr>
        <dsp:cNvPr id="0" name=""/>
        <dsp:cNvSpPr/>
      </dsp:nvSpPr>
      <dsp:spPr>
        <a:xfrm>
          <a:off x="1359381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9F8E3-8383-4363-998B-6EF1EF8FD274}">
      <dsp:nvSpPr>
        <dsp:cNvPr id="0" name=""/>
        <dsp:cNvSpPr/>
      </dsp:nvSpPr>
      <dsp:spPr>
        <a:xfrm>
          <a:off x="207662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Roles, events, artifacts in a cycle</a:t>
          </a:r>
        </a:p>
      </dsp:txBody>
      <dsp:txXfrm>
        <a:off x="207662" y="2856931"/>
        <a:ext cx="3543750" cy="720000"/>
      </dsp:txXfrm>
    </dsp:sp>
    <dsp:sp modelId="{0449FF6A-9612-48D7-A2F7-86F24FFB5038}">
      <dsp:nvSpPr>
        <dsp:cNvPr id="0" name=""/>
        <dsp:cNvSpPr/>
      </dsp:nvSpPr>
      <dsp:spPr>
        <a:xfrm>
          <a:off x="5062599" y="21931"/>
          <a:ext cx="2161687" cy="2161687"/>
        </a:xfrm>
        <a:prstGeom prst="ellipse">
          <a:avLst/>
        </a:prstGeom>
        <a:solidFill>
          <a:schemeClr val="accent5">
            <a:hueOff val="-4271435"/>
            <a:satOff val="18291"/>
            <a:lumOff val="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6DE7F-391D-4171-AFA4-C031D397F67F}">
      <dsp:nvSpPr>
        <dsp:cNvPr id="0" name=""/>
        <dsp:cNvSpPr/>
      </dsp:nvSpPr>
      <dsp:spPr>
        <a:xfrm>
          <a:off x="5523287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EF2A2-A657-496B-9F53-0F0C98953B3A}">
      <dsp:nvSpPr>
        <dsp:cNvPr id="0" name=""/>
        <dsp:cNvSpPr/>
      </dsp:nvSpPr>
      <dsp:spPr>
        <a:xfrm>
          <a:off x="4371568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Continuous improvement</a:t>
          </a:r>
        </a:p>
      </dsp:txBody>
      <dsp:txXfrm>
        <a:off x="4371568" y="2856931"/>
        <a:ext cx="35437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40D2B-5670-461C-ADEA-7FCB7FA9C808}">
      <dsp:nvSpPr>
        <dsp:cNvPr id="0" name=""/>
        <dsp:cNvSpPr/>
      </dsp:nvSpPr>
      <dsp:spPr>
        <a:xfrm>
          <a:off x="350893" y="722595"/>
          <a:ext cx="1094783" cy="10947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CC69A-4E5B-418F-862A-F1C00046E1BF}">
      <dsp:nvSpPr>
        <dsp:cNvPr id="0" name=""/>
        <dsp:cNvSpPr/>
      </dsp:nvSpPr>
      <dsp:spPr>
        <a:xfrm>
          <a:off x="584207" y="955910"/>
          <a:ext cx="628154" cy="628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D529A-AB3E-4BEA-8578-48C43C6A32AC}">
      <dsp:nvSpPr>
        <dsp:cNvPr id="0" name=""/>
        <dsp:cNvSpPr/>
      </dsp:nvSpPr>
      <dsp:spPr>
        <a:xfrm>
          <a:off x="921" y="2158376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Faster delivery</a:t>
          </a:r>
          <a:endParaRPr lang="en-US" sz="1900" kern="1200" dirty="0"/>
        </a:p>
      </dsp:txBody>
      <dsp:txXfrm>
        <a:off x="921" y="2158376"/>
        <a:ext cx="1794726" cy="717890"/>
      </dsp:txXfrm>
    </dsp:sp>
    <dsp:sp modelId="{A2C6D824-19E3-48C2-848D-975F28912CA8}">
      <dsp:nvSpPr>
        <dsp:cNvPr id="0" name=""/>
        <dsp:cNvSpPr/>
      </dsp:nvSpPr>
      <dsp:spPr>
        <a:xfrm>
          <a:off x="2459697" y="722595"/>
          <a:ext cx="1094783" cy="10947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ED31A-28C5-40CF-9C27-8460E36DDEDE}">
      <dsp:nvSpPr>
        <dsp:cNvPr id="0" name=""/>
        <dsp:cNvSpPr/>
      </dsp:nvSpPr>
      <dsp:spPr>
        <a:xfrm>
          <a:off x="2693011" y="955910"/>
          <a:ext cx="628154" cy="628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D60E6-63BF-4D61-A12F-89D4DD11B2EE}">
      <dsp:nvSpPr>
        <dsp:cNvPr id="0" name=""/>
        <dsp:cNvSpPr/>
      </dsp:nvSpPr>
      <dsp:spPr>
        <a:xfrm>
          <a:off x="2109725" y="2158376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Higher quality</a:t>
          </a:r>
          <a:endParaRPr lang="en-US" sz="1900" kern="1200" dirty="0"/>
        </a:p>
      </dsp:txBody>
      <dsp:txXfrm>
        <a:off x="2109725" y="2158376"/>
        <a:ext cx="1794726" cy="717890"/>
      </dsp:txXfrm>
    </dsp:sp>
    <dsp:sp modelId="{9382887D-E762-4197-93F6-90D414A91F6E}">
      <dsp:nvSpPr>
        <dsp:cNvPr id="0" name=""/>
        <dsp:cNvSpPr/>
      </dsp:nvSpPr>
      <dsp:spPr>
        <a:xfrm>
          <a:off x="4568500" y="722595"/>
          <a:ext cx="1094783" cy="10947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0627F-2935-4C91-8063-E2DDC6A6EE04}">
      <dsp:nvSpPr>
        <dsp:cNvPr id="0" name=""/>
        <dsp:cNvSpPr/>
      </dsp:nvSpPr>
      <dsp:spPr>
        <a:xfrm>
          <a:off x="4801815" y="955910"/>
          <a:ext cx="628154" cy="628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35506-24D7-42DB-A61F-0E1622F08CDC}">
      <dsp:nvSpPr>
        <dsp:cNvPr id="0" name=""/>
        <dsp:cNvSpPr/>
      </dsp:nvSpPr>
      <dsp:spPr>
        <a:xfrm>
          <a:off x="4218529" y="2158376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Team collaboration</a:t>
          </a:r>
          <a:endParaRPr lang="en-US" sz="1900" kern="1200" dirty="0"/>
        </a:p>
      </dsp:txBody>
      <dsp:txXfrm>
        <a:off x="4218529" y="2158376"/>
        <a:ext cx="1794726" cy="717890"/>
      </dsp:txXfrm>
    </dsp:sp>
    <dsp:sp modelId="{D88D7972-7625-4A00-80C0-D79A49A111D0}">
      <dsp:nvSpPr>
        <dsp:cNvPr id="0" name=""/>
        <dsp:cNvSpPr/>
      </dsp:nvSpPr>
      <dsp:spPr>
        <a:xfrm>
          <a:off x="6677304" y="722595"/>
          <a:ext cx="1094783" cy="10947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763C7-D02A-4249-85F4-855D0558FB30}">
      <dsp:nvSpPr>
        <dsp:cNvPr id="0" name=""/>
        <dsp:cNvSpPr/>
      </dsp:nvSpPr>
      <dsp:spPr>
        <a:xfrm>
          <a:off x="6910618" y="955910"/>
          <a:ext cx="628154" cy="628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CDE3A-B616-4E0C-A92E-F510F4BF455D}">
      <dsp:nvSpPr>
        <dsp:cNvPr id="0" name=""/>
        <dsp:cNvSpPr/>
      </dsp:nvSpPr>
      <dsp:spPr>
        <a:xfrm>
          <a:off x="6327332" y="2158376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Agile response to change</a:t>
          </a:r>
          <a:endParaRPr lang="en-US" sz="1900" kern="1200" dirty="0"/>
        </a:p>
      </dsp:txBody>
      <dsp:txXfrm>
        <a:off x="6327332" y="2158376"/>
        <a:ext cx="1794726" cy="7178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20647-1A7F-45C3-9156-503C1561D21F}">
      <dsp:nvSpPr>
        <dsp:cNvPr id="0" name=""/>
        <dsp:cNvSpPr/>
      </dsp:nvSpPr>
      <dsp:spPr>
        <a:xfrm>
          <a:off x="898693" y="21931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F7D8E-EB2B-4DA7-BB8F-DE8EFE750F83}">
      <dsp:nvSpPr>
        <dsp:cNvPr id="0" name=""/>
        <dsp:cNvSpPr/>
      </dsp:nvSpPr>
      <dsp:spPr>
        <a:xfrm>
          <a:off x="1359381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FD200-3301-4636-ABAA-0E2E4901A830}">
      <dsp:nvSpPr>
        <dsp:cNvPr id="0" name=""/>
        <dsp:cNvSpPr/>
      </dsp:nvSpPr>
      <dsp:spPr>
        <a:xfrm>
          <a:off x="207662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Used by BBC, Google, Spotify</a:t>
          </a:r>
        </a:p>
      </dsp:txBody>
      <dsp:txXfrm>
        <a:off x="207662" y="2856931"/>
        <a:ext cx="3543750" cy="720000"/>
      </dsp:txXfrm>
    </dsp:sp>
    <dsp:sp modelId="{44B49E16-CFF4-4B75-A3A6-C96EAC0D2585}">
      <dsp:nvSpPr>
        <dsp:cNvPr id="0" name=""/>
        <dsp:cNvSpPr/>
      </dsp:nvSpPr>
      <dsp:spPr>
        <a:xfrm>
          <a:off x="5062599" y="21931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6821E-5E45-4D1B-B33C-2D6C786AF716}">
      <dsp:nvSpPr>
        <dsp:cNvPr id="0" name=""/>
        <dsp:cNvSpPr/>
      </dsp:nvSpPr>
      <dsp:spPr>
        <a:xfrm>
          <a:off x="5523287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6B249-0A84-4ED8-8D3F-D890622BEA12}">
      <dsp:nvSpPr>
        <dsp:cNvPr id="0" name=""/>
        <dsp:cNvSpPr/>
      </dsp:nvSpPr>
      <dsp:spPr>
        <a:xfrm>
          <a:off x="4371568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Improves product development</a:t>
          </a:r>
        </a:p>
      </dsp:txBody>
      <dsp:txXfrm>
        <a:off x="4371568" y="2856931"/>
        <a:ext cx="354375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BA94-0388-46E4-A5A2-227BA319B83F}">
      <dsp:nvSpPr>
        <dsp:cNvPr id="0" name=""/>
        <dsp:cNvSpPr/>
      </dsp:nvSpPr>
      <dsp:spPr>
        <a:xfrm>
          <a:off x="588" y="308919"/>
          <a:ext cx="2293444" cy="13760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Spotify: Uses Squad-based structure aligned with Scrum principles.</a:t>
          </a:r>
        </a:p>
      </dsp:txBody>
      <dsp:txXfrm>
        <a:off x="588" y="308919"/>
        <a:ext cx="2293444" cy="1376066"/>
      </dsp:txXfrm>
    </dsp:sp>
    <dsp:sp modelId="{AD9B046F-1B8B-4049-B05C-23CF587CC3FC}">
      <dsp:nvSpPr>
        <dsp:cNvPr id="0" name=""/>
        <dsp:cNvSpPr/>
      </dsp:nvSpPr>
      <dsp:spPr>
        <a:xfrm>
          <a:off x="2523376" y="308919"/>
          <a:ext cx="2293444" cy="13760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Google: Applies Scrum in development of AI and mobile apps.</a:t>
          </a:r>
        </a:p>
      </dsp:txBody>
      <dsp:txXfrm>
        <a:off x="2523376" y="308919"/>
        <a:ext cx="2293444" cy="1376066"/>
      </dsp:txXfrm>
    </dsp:sp>
    <dsp:sp modelId="{F6AA3355-DD2B-4597-BDEB-9E2AE36A0128}">
      <dsp:nvSpPr>
        <dsp:cNvPr id="0" name=""/>
        <dsp:cNvSpPr/>
      </dsp:nvSpPr>
      <dsp:spPr>
        <a:xfrm>
          <a:off x="1261982" y="1914330"/>
          <a:ext cx="2293444" cy="13760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BBC: Adopted Scrum for rapid development and product delivery.</a:t>
          </a:r>
        </a:p>
      </dsp:txBody>
      <dsp:txXfrm>
        <a:off x="1261982" y="1914330"/>
        <a:ext cx="2293444" cy="13760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470EB-469E-472F-A64C-299720233F8C}">
      <dsp:nvSpPr>
        <dsp:cNvPr id="0" name=""/>
        <dsp:cNvSpPr/>
      </dsp:nvSpPr>
      <dsp:spPr>
        <a:xfrm>
          <a:off x="1063365" y="399048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A63E5-CE6C-46F4-A589-8A3CE8B30780}">
      <dsp:nvSpPr>
        <dsp:cNvPr id="0" name=""/>
        <dsp:cNvSpPr/>
      </dsp:nvSpPr>
      <dsp:spPr>
        <a:xfrm>
          <a:off x="48615" y="2479814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Marketing, Education, Product Design</a:t>
          </a:r>
        </a:p>
      </dsp:txBody>
      <dsp:txXfrm>
        <a:off x="48615" y="2479814"/>
        <a:ext cx="3690000" cy="720000"/>
      </dsp:txXfrm>
    </dsp:sp>
    <dsp:sp modelId="{0A9EF972-2A36-4E18-ACFD-DF1BE408AE7E}">
      <dsp:nvSpPr>
        <dsp:cNvPr id="0" name=""/>
        <dsp:cNvSpPr/>
      </dsp:nvSpPr>
      <dsp:spPr>
        <a:xfrm>
          <a:off x="5399115" y="399048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F581D-FC64-4B88-BDE1-7D78B9402E50}">
      <dsp:nvSpPr>
        <dsp:cNvPr id="0" name=""/>
        <dsp:cNvSpPr/>
      </dsp:nvSpPr>
      <dsp:spPr>
        <a:xfrm>
          <a:off x="4384365" y="2479814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Adaptable beyond software</a:t>
          </a:r>
        </a:p>
      </dsp:txBody>
      <dsp:txXfrm>
        <a:off x="4384365" y="2479814"/>
        <a:ext cx="36900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2C7F0-248B-4CBC-9360-26B1A5E97BC2}">
      <dsp:nvSpPr>
        <dsp:cNvPr id="0" name=""/>
        <dsp:cNvSpPr/>
      </dsp:nvSpPr>
      <dsp:spPr>
        <a:xfrm>
          <a:off x="481740" y="47193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83F89-0C10-4693-9AAD-F60377FF2C24}">
      <dsp:nvSpPr>
        <dsp:cNvPr id="0" name=""/>
        <dsp:cNvSpPr/>
      </dsp:nvSpPr>
      <dsp:spPr>
        <a:xfrm>
          <a:off x="796178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07B46-AD48-4442-BD08-815DD885736A}">
      <dsp:nvSpPr>
        <dsp:cNvPr id="0" name=""/>
        <dsp:cNvSpPr/>
      </dsp:nvSpPr>
      <dsp:spPr>
        <a:xfrm>
          <a:off x="10084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Scrum is unstructured (False)</a:t>
          </a:r>
        </a:p>
      </dsp:txBody>
      <dsp:txXfrm>
        <a:off x="10084" y="2406931"/>
        <a:ext cx="2418750" cy="720000"/>
      </dsp:txXfrm>
    </dsp:sp>
    <dsp:sp modelId="{336745C0-AB84-42E1-97B8-B1D65C9E022C}">
      <dsp:nvSpPr>
        <dsp:cNvPr id="0" name=""/>
        <dsp:cNvSpPr/>
      </dsp:nvSpPr>
      <dsp:spPr>
        <a:xfrm>
          <a:off x="3323771" y="47193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1A59C-27FA-4FC6-A2CD-FA0359D33706}">
      <dsp:nvSpPr>
        <dsp:cNvPr id="0" name=""/>
        <dsp:cNvSpPr/>
      </dsp:nvSpPr>
      <dsp:spPr>
        <a:xfrm>
          <a:off x="3638209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A8E3D-F3FE-4943-A03E-9032D1B328BF}">
      <dsp:nvSpPr>
        <dsp:cNvPr id="0" name=""/>
        <dsp:cNvSpPr/>
      </dsp:nvSpPr>
      <dsp:spPr>
        <a:xfrm>
          <a:off x="2852115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No documentation needed (False)</a:t>
          </a:r>
        </a:p>
      </dsp:txBody>
      <dsp:txXfrm>
        <a:off x="2852115" y="2406931"/>
        <a:ext cx="2418750" cy="720000"/>
      </dsp:txXfrm>
    </dsp:sp>
    <dsp:sp modelId="{2FC9244C-A54B-4242-A20D-DC13FFA90B62}">
      <dsp:nvSpPr>
        <dsp:cNvPr id="0" name=""/>
        <dsp:cNvSpPr/>
      </dsp:nvSpPr>
      <dsp:spPr>
        <a:xfrm>
          <a:off x="6165803" y="47193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B83C7-453C-47CD-9B47-E5AC4637B7DB}">
      <dsp:nvSpPr>
        <dsp:cNvPr id="0" name=""/>
        <dsp:cNvSpPr/>
      </dsp:nvSpPr>
      <dsp:spPr>
        <a:xfrm>
          <a:off x="6480240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BE230-AB27-4233-827D-F180A6C7777B}">
      <dsp:nvSpPr>
        <dsp:cNvPr id="0" name=""/>
        <dsp:cNvSpPr/>
      </dsp:nvSpPr>
      <dsp:spPr>
        <a:xfrm>
          <a:off x="5694146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No planning (False)</a:t>
          </a:r>
        </a:p>
      </dsp:txBody>
      <dsp:txXfrm>
        <a:off x="5694146" y="2406931"/>
        <a:ext cx="2418750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4A3A5-D35C-4682-9C27-4FEEBAFA936C}">
      <dsp:nvSpPr>
        <dsp:cNvPr id="0" name=""/>
        <dsp:cNvSpPr/>
      </dsp:nvSpPr>
      <dsp:spPr>
        <a:xfrm>
          <a:off x="711599" y="742481"/>
          <a:ext cx="1076750" cy="1076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15762-F9B0-49AA-9B9B-4AB3BDB5C865}">
      <dsp:nvSpPr>
        <dsp:cNvPr id="0" name=""/>
        <dsp:cNvSpPr/>
      </dsp:nvSpPr>
      <dsp:spPr>
        <a:xfrm>
          <a:off x="53584" y="2136381"/>
          <a:ext cx="2392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Daily collaboration</a:t>
          </a:r>
        </a:p>
      </dsp:txBody>
      <dsp:txXfrm>
        <a:off x="53584" y="2136381"/>
        <a:ext cx="2392779" cy="720000"/>
      </dsp:txXfrm>
    </dsp:sp>
    <dsp:sp modelId="{AC2EFE1B-B262-49BD-BC55-7BE26B494E09}">
      <dsp:nvSpPr>
        <dsp:cNvPr id="0" name=""/>
        <dsp:cNvSpPr/>
      </dsp:nvSpPr>
      <dsp:spPr>
        <a:xfrm>
          <a:off x="3523115" y="742481"/>
          <a:ext cx="1076750" cy="1076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C4E4D-F603-4CCC-AB79-B9B41ADF43EC}">
      <dsp:nvSpPr>
        <dsp:cNvPr id="0" name=""/>
        <dsp:cNvSpPr/>
      </dsp:nvSpPr>
      <dsp:spPr>
        <a:xfrm>
          <a:off x="2865100" y="2136381"/>
          <a:ext cx="2392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Refine backlog</a:t>
          </a:r>
        </a:p>
      </dsp:txBody>
      <dsp:txXfrm>
        <a:off x="2865100" y="2136381"/>
        <a:ext cx="2392779" cy="720000"/>
      </dsp:txXfrm>
    </dsp:sp>
    <dsp:sp modelId="{43FE9BA9-AA8D-40B4-BCAD-96B303FB0AD6}">
      <dsp:nvSpPr>
        <dsp:cNvPr id="0" name=""/>
        <dsp:cNvSpPr/>
      </dsp:nvSpPr>
      <dsp:spPr>
        <a:xfrm>
          <a:off x="6334630" y="742481"/>
          <a:ext cx="1076750" cy="1076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42592-1747-458F-9953-48A1518CB5CE}">
      <dsp:nvSpPr>
        <dsp:cNvPr id="0" name=""/>
        <dsp:cNvSpPr/>
      </dsp:nvSpPr>
      <dsp:spPr>
        <a:xfrm>
          <a:off x="5676616" y="2136381"/>
          <a:ext cx="2392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Effective retrospectives</a:t>
          </a:r>
        </a:p>
      </dsp:txBody>
      <dsp:txXfrm>
        <a:off x="5676616" y="2136381"/>
        <a:ext cx="2392779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7717D-20B3-4354-8C80-CB817C1EAA55}">
      <dsp:nvSpPr>
        <dsp:cNvPr id="0" name=""/>
        <dsp:cNvSpPr/>
      </dsp:nvSpPr>
      <dsp:spPr>
        <a:xfrm>
          <a:off x="481740" y="47193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F2B3B-66BA-41E7-860D-15BAE79F40F8}">
      <dsp:nvSpPr>
        <dsp:cNvPr id="0" name=""/>
        <dsp:cNvSpPr/>
      </dsp:nvSpPr>
      <dsp:spPr>
        <a:xfrm>
          <a:off x="796178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29E06-6DD0-4077-BBC2-EDA1C0C66AE1}">
      <dsp:nvSpPr>
        <dsp:cNvPr id="0" name=""/>
        <dsp:cNvSpPr/>
      </dsp:nvSpPr>
      <dsp:spPr>
        <a:xfrm>
          <a:off x="10084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 err="1"/>
            <a:t>SAFe</a:t>
          </a:r>
          <a:r>
            <a:rPr lang="en-US" sz="2700" kern="1200" dirty="0"/>
            <a:t>, </a:t>
          </a:r>
          <a:r>
            <a:rPr lang="en-US" sz="2700" kern="1200" dirty="0" err="1"/>
            <a:t>LeSS</a:t>
          </a:r>
          <a:r>
            <a:rPr lang="en-US" sz="2700" kern="1200" dirty="0"/>
            <a:t>, </a:t>
          </a:r>
          <a:r>
            <a:rPr lang="en-US" sz="2700" kern="1200" dirty="0" err="1"/>
            <a:t>Scrum@Scale</a:t>
          </a:r>
          <a:endParaRPr lang="en-US" sz="2700" kern="1200" dirty="0"/>
        </a:p>
      </dsp:txBody>
      <dsp:txXfrm>
        <a:off x="10084" y="2406931"/>
        <a:ext cx="2418750" cy="720000"/>
      </dsp:txXfrm>
    </dsp:sp>
    <dsp:sp modelId="{445A0F2C-C1D6-4E28-A9C7-9A91B759328D}">
      <dsp:nvSpPr>
        <dsp:cNvPr id="0" name=""/>
        <dsp:cNvSpPr/>
      </dsp:nvSpPr>
      <dsp:spPr>
        <a:xfrm>
          <a:off x="3323771" y="47193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EF819-653C-4667-A213-39B2C1D2B7F5}">
      <dsp:nvSpPr>
        <dsp:cNvPr id="0" name=""/>
        <dsp:cNvSpPr/>
      </dsp:nvSpPr>
      <dsp:spPr>
        <a:xfrm>
          <a:off x="3638209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EEFBB-A5AF-4D79-B488-D5E98129DBA0}">
      <dsp:nvSpPr>
        <dsp:cNvPr id="0" name=""/>
        <dsp:cNvSpPr/>
      </dsp:nvSpPr>
      <dsp:spPr>
        <a:xfrm>
          <a:off x="2852115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Coordination across teams</a:t>
          </a:r>
        </a:p>
      </dsp:txBody>
      <dsp:txXfrm>
        <a:off x="2852115" y="2406931"/>
        <a:ext cx="2418750" cy="720000"/>
      </dsp:txXfrm>
    </dsp:sp>
    <dsp:sp modelId="{7D040ECC-C3F0-47F9-8CE1-B8345F39929E}">
      <dsp:nvSpPr>
        <dsp:cNvPr id="0" name=""/>
        <dsp:cNvSpPr/>
      </dsp:nvSpPr>
      <dsp:spPr>
        <a:xfrm>
          <a:off x="6165803" y="47193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4BB48-653C-46F3-BDD1-5ADE4F59922E}">
      <dsp:nvSpPr>
        <dsp:cNvPr id="0" name=""/>
        <dsp:cNvSpPr/>
      </dsp:nvSpPr>
      <dsp:spPr>
        <a:xfrm>
          <a:off x="6480240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879BD-C575-4403-B8E3-C61361A6DF0B}">
      <dsp:nvSpPr>
        <dsp:cNvPr id="0" name=""/>
        <dsp:cNvSpPr/>
      </dsp:nvSpPr>
      <dsp:spPr>
        <a:xfrm>
          <a:off x="5694146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Enterprise agility</a:t>
          </a:r>
        </a:p>
      </dsp:txBody>
      <dsp:txXfrm>
        <a:off x="5694146" y="2406931"/>
        <a:ext cx="2418750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88E1D-408C-41A3-8C82-0B7F67EA7BAF}">
      <dsp:nvSpPr>
        <dsp:cNvPr id="0" name=""/>
        <dsp:cNvSpPr/>
      </dsp:nvSpPr>
      <dsp:spPr>
        <a:xfrm>
          <a:off x="281226" y="927336"/>
          <a:ext cx="868535" cy="8685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D7EAA-4357-4604-96F5-3DB1CD048164}">
      <dsp:nvSpPr>
        <dsp:cNvPr id="0" name=""/>
        <dsp:cNvSpPr/>
      </dsp:nvSpPr>
      <dsp:spPr>
        <a:xfrm>
          <a:off x="466324" y="1112434"/>
          <a:ext cx="498339" cy="498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9B081-7EC0-47FC-BDDD-1F376198A113}">
      <dsp:nvSpPr>
        <dsp:cNvPr id="0" name=""/>
        <dsp:cNvSpPr/>
      </dsp:nvSpPr>
      <dsp:spPr>
        <a:xfrm>
          <a:off x="3580" y="2066399"/>
          <a:ext cx="1423828" cy="605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Frameworks for large-scale Scrum implementation:</a:t>
          </a:r>
        </a:p>
      </dsp:txBody>
      <dsp:txXfrm>
        <a:off x="3580" y="2066399"/>
        <a:ext cx="1423828" cy="605126"/>
      </dsp:txXfrm>
    </dsp:sp>
    <dsp:sp modelId="{2EF4C669-374F-4C57-8412-7AE40316F52E}">
      <dsp:nvSpPr>
        <dsp:cNvPr id="0" name=""/>
        <dsp:cNvSpPr/>
      </dsp:nvSpPr>
      <dsp:spPr>
        <a:xfrm>
          <a:off x="1954224" y="927336"/>
          <a:ext cx="868535" cy="8685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7E948-5EC1-4138-9DFB-0ED880EA1438}">
      <dsp:nvSpPr>
        <dsp:cNvPr id="0" name=""/>
        <dsp:cNvSpPr/>
      </dsp:nvSpPr>
      <dsp:spPr>
        <a:xfrm>
          <a:off x="2139322" y="1112434"/>
          <a:ext cx="498339" cy="498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E15FA-77C7-46FF-9AB0-E74742204405}">
      <dsp:nvSpPr>
        <dsp:cNvPr id="0" name=""/>
        <dsp:cNvSpPr/>
      </dsp:nvSpPr>
      <dsp:spPr>
        <a:xfrm>
          <a:off x="1676578" y="2066399"/>
          <a:ext cx="1423828" cy="605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- </a:t>
          </a:r>
          <a:r>
            <a:rPr lang="en-US" sz="1400" kern="1200" dirty="0" err="1"/>
            <a:t>SAFe</a:t>
          </a:r>
          <a:r>
            <a:rPr lang="en-US" sz="1400" kern="1200" dirty="0"/>
            <a:t> (Scaled Agile Framework)</a:t>
          </a:r>
        </a:p>
      </dsp:txBody>
      <dsp:txXfrm>
        <a:off x="1676578" y="2066399"/>
        <a:ext cx="1423828" cy="605126"/>
      </dsp:txXfrm>
    </dsp:sp>
    <dsp:sp modelId="{E1E3A0E7-EC97-4F9A-8378-BD61214ACBA9}">
      <dsp:nvSpPr>
        <dsp:cNvPr id="0" name=""/>
        <dsp:cNvSpPr/>
      </dsp:nvSpPr>
      <dsp:spPr>
        <a:xfrm>
          <a:off x="3627222" y="927336"/>
          <a:ext cx="868535" cy="8685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F4FE0-E775-4986-849D-5DA911DC503F}">
      <dsp:nvSpPr>
        <dsp:cNvPr id="0" name=""/>
        <dsp:cNvSpPr/>
      </dsp:nvSpPr>
      <dsp:spPr>
        <a:xfrm>
          <a:off x="3812320" y="1112434"/>
          <a:ext cx="498339" cy="498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FA421-9071-4FB9-BC79-3930D0E98A7E}">
      <dsp:nvSpPr>
        <dsp:cNvPr id="0" name=""/>
        <dsp:cNvSpPr/>
      </dsp:nvSpPr>
      <dsp:spPr>
        <a:xfrm>
          <a:off x="3349576" y="2066399"/>
          <a:ext cx="1423828" cy="605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- </a:t>
          </a:r>
          <a:r>
            <a:rPr lang="en-US" sz="1400" kern="1200" dirty="0" err="1"/>
            <a:t>LeSS</a:t>
          </a:r>
          <a:r>
            <a:rPr lang="en-US" sz="1400" kern="1200" dirty="0"/>
            <a:t> (La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 err="1"/>
            <a:t>rge</a:t>
          </a:r>
          <a:r>
            <a:rPr lang="en-US" sz="1400" kern="1200" dirty="0"/>
            <a:t>-Scale Scrum)</a:t>
          </a:r>
        </a:p>
      </dsp:txBody>
      <dsp:txXfrm>
        <a:off x="3349576" y="2066399"/>
        <a:ext cx="1423828" cy="605126"/>
      </dsp:txXfrm>
    </dsp:sp>
    <dsp:sp modelId="{A46C42A2-3B58-4A13-82B5-C727B81EA20D}">
      <dsp:nvSpPr>
        <dsp:cNvPr id="0" name=""/>
        <dsp:cNvSpPr/>
      </dsp:nvSpPr>
      <dsp:spPr>
        <a:xfrm>
          <a:off x="5300220" y="927336"/>
          <a:ext cx="868535" cy="8685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806B6-C976-4D81-95F6-5F5CBE9D2084}">
      <dsp:nvSpPr>
        <dsp:cNvPr id="0" name=""/>
        <dsp:cNvSpPr/>
      </dsp:nvSpPr>
      <dsp:spPr>
        <a:xfrm>
          <a:off x="5485318" y="1112434"/>
          <a:ext cx="498339" cy="498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A1355-DF6C-453F-8CC4-D2A5A5366EEF}">
      <dsp:nvSpPr>
        <dsp:cNvPr id="0" name=""/>
        <dsp:cNvSpPr/>
      </dsp:nvSpPr>
      <dsp:spPr>
        <a:xfrm>
          <a:off x="5022574" y="2066399"/>
          <a:ext cx="1423828" cy="605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- Nexus (by Scrum.org)</a:t>
          </a:r>
        </a:p>
      </dsp:txBody>
      <dsp:txXfrm>
        <a:off x="5022574" y="2066399"/>
        <a:ext cx="1423828" cy="605126"/>
      </dsp:txXfrm>
    </dsp:sp>
    <dsp:sp modelId="{A0AF0EA1-ED57-46E3-AFC9-D471AA2B5B51}">
      <dsp:nvSpPr>
        <dsp:cNvPr id="0" name=""/>
        <dsp:cNvSpPr/>
      </dsp:nvSpPr>
      <dsp:spPr>
        <a:xfrm>
          <a:off x="6973219" y="927336"/>
          <a:ext cx="868535" cy="8685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51DE6-BE62-40E7-B2B2-D2C9EA2A2FAE}">
      <dsp:nvSpPr>
        <dsp:cNvPr id="0" name=""/>
        <dsp:cNvSpPr/>
      </dsp:nvSpPr>
      <dsp:spPr>
        <a:xfrm>
          <a:off x="7158316" y="1112434"/>
          <a:ext cx="498339" cy="498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5CB59-AB50-455A-8DD0-7DE4FCDEC9C9}">
      <dsp:nvSpPr>
        <dsp:cNvPr id="0" name=""/>
        <dsp:cNvSpPr/>
      </dsp:nvSpPr>
      <dsp:spPr>
        <a:xfrm>
          <a:off x="6695572" y="2066399"/>
          <a:ext cx="1423828" cy="605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Each supports multiple teams working on the same product.</a:t>
          </a:r>
        </a:p>
      </dsp:txBody>
      <dsp:txXfrm>
        <a:off x="6695572" y="2066399"/>
        <a:ext cx="1423828" cy="60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B6A3F-F279-4129-88F1-10B3B28DAC7B}">
      <dsp:nvSpPr>
        <dsp:cNvPr id="0" name=""/>
        <dsp:cNvSpPr/>
      </dsp:nvSpPr>
      <dsp:spPr>
        <a:xfrm>
          <a:off x="0" y="953499"/>
          <a:ext cx="2284588" cy="1450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B1D8D7-9345-4172-80B2-AB23C27EE927}">
      <dsp:nvSpPr>
        <dsp:cNvPr id="0" name=""/>
        <dsp:cNvSpPr/>
      </dsp:nvSpPr>
      <dsp:spPr>
        <a:xfrm>
          <a:off x="253843" y="1194650"/>
          <a:ext cx="2284588" cy="1450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Scrum is a lightweight Agile framework for managing complex work.</a:t>
          </a:r>
        </a:p>
      </dsp:txBody>
      <dsp:txXfrm>
        <a:off x="296333" y="1237140"/>
        <a:ext cx="2199608" cy="1365733"/>
      </dsp:txXfrm>
    </dsp:sp>
    <dsp:sp modelId="{1C7D2AAB-57DD-4F3D-991F-ABB8C801AC8C}">
      <dsp:nvSpPr>
        <dsp:cNvPr id="0" name=""/>
        <dsp:cNvSpPr/>
      </dsp:nvSpPr>
      <dsp:spPr>
        <a:xfrm>
          <a:off x="2792274" y="953499"/>
          <a:ext cx="2284588" cy="1450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2D31D-4767-481B-83BB-CB8B79FABBCC}">
      <dsp:nvSpPr>
        <dsp:cNvPr id="0" name=""/>
        <dsp:cNvSpPr/>
      </dsp:nvSpPr>
      <dsp:spPr>
        <a:xfrm>
          <a:off x="3046117" y="1194650"/>
          <a:ext cx="2284588" cy="1450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Focuses on iterative progress through Sprints.</a:t>
          </a:r>
        </a:p>
      </dsp:txBody>
      <dsp:txXfrm>
        <a:off x="3088607" y="1237140"/>
        <a:ext cx="2199608" cy="1365733"/>
      </dsp:txXfrm>
    </dsp:sp>
    <dsp:sp modelId="{641D267D-8EE6-43E2-A816-B1AD2C672B0D}">
      <dsp:nvSpPr>
        <dsp:cNvPr id="0" name=""/>
        <dsp:cNvSpPr/>
      </dsp:nvSpPr>
      <dsp:spPr>
        <a:xfrm>
          <a:off x="5584549" y="953499"/>
          <a:ext cx="2284588" cy="1450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4E1910-333A-4B68-95CE-3709969BF6D7}">
      <dsp:nvSpPr>
        <dsp:cNvPr id="0" name=""/>
        <dsp:cNvSpPr/>
      </dsp:nvSpPr>
      <dsp:spPr>
        <a:xfrm>
          <a:off x="5838392" y="1194650"/>
          <a:ext cx="2284588" cy="1450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Promotes teamwork, accountability, and continuous improvement.</a:t>
          </a:r>
        </a:p>
      </dsp:txBody>
      <dsp:txXfrm>
        <a:off x="5880882" y="1237140"/>
        <a:ext cx="2199608" cy="136573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81D0A-CA86-440C-A120-EA84C3421243}">
      <dsp:nvSpPr>
        <dsp:cNvPr id="0" name=""/>
        <dsp:cNvSpPr/>
      </dsp:nvSpPr>
      <dsp:spPr>
        <a:xfrm>
          <a:off x="0" y="4358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9EBF0-4103-45BC-A2E9-1EFDF673E14C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64C2D-3F8C-4BE3-874D-8E0DB7A85576}">
      <dsp:nvSpPr>
        <dsp:cNvPr id="0" name=""/>
        <dsp:cNvSpPr/>
      </dsp:nvSpPr>
      <dsp:spPr>
        <a:xfrm>
          <a:off x="1072178" y="4358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Define clear roles and responsibilities.</a:t>
          </a:r>
        </a:p>
      </dsp:txBody>
      <dsp:txXfrm>
        <a:off x="1072178" y="4358"/>
        <a:ext cx="3623646" cy="928293"/>
      </dsp:txXfrm>
    </dsp:sp>
    <dsp:sp modelId="{94D32B5D-2A38-40ED-A5BA-C9F56B321D6E}">
      <dsp:nvSpPr>
        <dsp:cNvPr id="0" name=""/>
        <dsp:cNvSpPr/>
      </dsp:nvSpPr>
      <dsp:spPr>
        <a:xfrm>
          <a:off x="0" y="1164724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2B229-22F1-4309-8A0B-D082C2473E96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C553-2949-4E86-B087-E78893A16ED5}">
      <dsp:nvSpPr>
        <dsp:cNvPr id="0" name=""/>
        <dsp:cNvSpPr/>
      </dsp:nvSpPr>
      <dsp:spPr>
        <a:xfrm>
          <a:off x="1072178" y="1164724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Maintain a well-groomed Product Backlog.</a:t>
          </a:r>
        </a:p>
      </dsp:txBody>
      <dsp:txXfrm>
        <a:off x="1072178" y="1164724"/>
        <a:ext cx="3623646" cy="928293"/>
      </dsp:txXfrm>
    </dsp:sp>
    <dsp:sp modelId="{1C2B1320-9D0E-4CAA-9681-B1ED5A4924CC}">
      <dsp:nvSpPr>
        <dsp:cNvPr id="0" name=""/>
        <dsp:cNvSpPr/>
      </dsp:nvSpPr>
      <dsp:spPr>
        <a:xfrm>
          <a:off x="0" y="2325090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57598-B4CD-4F46-B948-435104A2FF96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092A-58F7-4942-B4BE-BC135C3A80DD}">
      <dsp:nvSpPr>
        <dsp:cNvPr id="0" name=""/>
        <dsp:cNvSpPr/>
      </dsp:nvSpPr>
      <dsp:spPr>
        <a:xfrm>
          <a:off x="1072178" y="2325090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Ensure a shared understanding of 'Done'.</a:t>
          </a:r>
        </a:p>
      </dsp:txBody>
      <dsp:txXfrm>
        <a:off x="1072178" y="2325090"/>
        <a:ext cx="3623646" cy="928293"/>
      </dsp:txXfrm>
    </dsp:sp>
    <dsp:sp modelId="{EA1C4580-042C-4E0D-AEE3-E14E31E1D119}">
      <dsp:nvSpPr>
        <dsp:cNvPr id="0" name=""/>
        <dsp:cNvSpPr/>
      </dsp:nvSpPr>
      <dsp:spPr>
        <a:xfrm>
          <a:off x="0" y="3485457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EEFF8-1164-4C5E-86F1-AC2263BA511C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34EE7-0D00-4F80-9022-66E39431C999}">
      <dsp:nvSpPr>
        <dsp:cNvPr id="0" name=""/>
        <dsp:cNvSpPr/>
      </dsp:nvSpPr>
      <dsp:spPr>
        <a:xfrm>
          <a:off x="1072178" y="3485457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Timebox all Scrum events strictly.</a:t>
          </a:r>
        </a:p>
      </dsp:txBody>
      <dsp:txXfrm>
        <a:off x="1072178" y="3485457"/>
        <a:ext cx="3623646" cy="928293"/>
      </dsp:txXfrm>
    </dsp:sp>
    <dsp:sp modelId="{FA839507-34A4-452B-88BA-8ADB32692194}">
      <dsp:nvSpPr>
        <dsp:cNvPr id="0" name=""/>
        <dsp:cNvSpPr/>
      </dsp:nvSpPr>
      <dsp:spPr>
        <a:xfrm>
          <a:off x="0" y="4645823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1E4EE-ACBC-4955-B502-95C4FCAC27E2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DC46E-E621-46E1-9174-26220C7167BA}">
      <dsp:nvSpPr>
        <dsp:cNvPr id="0" name=""/>
        <dsp:cNvSpPr/>
      </dsp:nvSpPr>
      <dsp:spPr>
        <a:xfrm>
          <a:off x="1072178" y="4645823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Promote open communication and collaboration.</a:t>
          </a:r>
        </a:p>
      </dsp:txBody>
      <dsp:txXfrm>
        <a:off x="1072178" y="4645823"/>
        <a:ext cx="3623646" cy="92829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0E40A-BAD2-4648-93D8-AFA39EA7003F}">
      <dsp:nvSpPr>
        <dsp:cNvPr id="0" name=""/>
        <dsp:cNvSpPr/>
      </dsp:nvSpPr>
      <dsp:spPr>
        <a:xfrm>
          <a:off x="481740" y="361456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4DA91-098A-4222-8CEF-D25F618015BA}">
      <dsp:nvSpPr>
        <dsp:cNvPr id="0" name=""/>
        <dsp:cNvSpPr/>
      </dsp:nvSpPr>
      <dsp:spPr>
        <a:xfrm>
          <a:off x="796178" y="675894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7D58F-98A9-4F67-9C9E-5471B1783763}">
      <dsp:nvSpPr>
        <dsp:cNvPr id="0" name=""/>
        <dsp:cNvSpPr/>
      </dsp:nvSpPr>
      <dsp:spPr>
        <a:xfrm>
          <a:off x="10084" y="2296457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Scrum = Collaboration + Agility</a:t>
          </a:r>
        </a:p>
      </dsp:txBody>
      <dsp:txXfrm>
        <a:off x="10084" y="2296457"/>
        <a:ext cx="2418750" cy="720000"/>
      </dsp:txXfrm>
    </dsp:sp>
    <dsp:sp modelId="{F2230819-766F-4525-9146-F603C144811E}">
      <dsp:nvSpPr>
        <dsp:cNvPr id="0" name=""/>
        <dsp:cNvSpPr/>
      </dsp:nvSpPr>
      <dsp:spPr>
        <a:xfrm>
          <a:off x="3323771" y="361456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C4715-4B99-4F16-B7AE-9B846F0021C5}">
      <dsp:nvSpPr>
        <dsp:cNvPr id="0" name=""/>
        <dsp:cNvSpPr/>
      </dsp:nvSpPr>
      <dsp:spPr>
        <a:xfrm>
          <a:off x="3638209" y="675894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F6619-EA33-4211-B6E4-EF2728076855}">
      <dsp:nvSpPr>
        <dsp:cNvPr id="0" name=""/>
        <dsp:cNvSpPr/>
      </dsp:nvSpPr>
      <dsp:spPr>
        <a:xfrm>
          <a:off x="2852115" y="2296457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Structured, iterative process</a:t>
          </a:r>
        </a:p>
      </dsp:txBody>
      <dsp:txXfrm>
        <a:off x="2852115" y="2296457"/>
        <a:ext cx="2418750" cy="720000"/>
      </dsp:txXfrm>
    </dsp:sp>
    <dsp:sp modelId="{1A4FA5D7-007D-4556-A236-74773E3F8CBC}">
      <dsp:nvSpPr>
        <dsp:cNvPr id="0" name=""/>
        <dsp:cNvSpPr/>
      </dsp:nvSpPr>
      <dsp:spPr>
        <a:xfrm>
          <a:off x="6165803" y="361456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95F50-0CE6-4DE4-8C64-8A1B3FCF6CDA}">
      <dsp:nvSpPr>
        <dsp:cNvPr id="0" name=""/>
        <dsp:cNvSpPr/>
      </dsp:nvSpPr>
      <dsp:spPr>
        <a:xfrm>
          <a:off x="6480240" y="675894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040CB-464A-44E7-9011-4EEA063E9A96}">
      <dsp:nvSpPr>
        <dsp:cNvPr id="0" name=""/>
        <dsp:cNvSpPr/>
      </dsp:nvSpPr>
      <dsp:spPr>
        <a:xfrm>
          <a:off x="5694146" y="2296457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Delivers value incrementally</a:t>
          </a:r>
        </a:p>
      </dsp:txBody>
      <dsp:txXfrm>
        <a:off x="5694146" y="2296457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EA4A0-02CA-48A8-B16E-963FE758A430}">
      <dsp:nvSpPr>
        <dsp:cNvPr id="0" name=""/>
        <dsp:cNvSpPr/>
      </dsp:nvSpPr>
      <dsp:spPr>
        <a:xfrm>
          <a:off x="481740" y="471931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9F546-9E27-4CDE-921D-E0DDDE95F1DB}">
      <dsp:nvSpPr>
        <dsp:cNvPr id="0" name=""/>
        <dsp:cNvSpPr/>
      </dsp:nvSpPr>
      <dsp:spPr>
        <a:xfrm>
          <a:off x="796178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44DA5-0FC9-4564-A1BE-020E765B1331}">
      <dsp:nvSpPr>
        <dsp:cNvPr id="0" name=""/>
        <dsp:cNvSpPr/>
      </dsp:nvSpPr>
      <dsp:spPr>
        <a:xfrm>
          <a:off x="10084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Created by Ken Schwaber &amp; Jeff Sutherland</a:t>
          </a:r>
        </a:p>
      </dsp:txBody>
      <dsp:txXfrm>
        <a:off x="10084" y="2406931"/>
        <a:ext cx="2418750" cy="720000"/>
      </dsp:txXfrm>
    </dsp:sp>
    <dsp:sp modelId="{D190CA20-21EC-478D-8915-9866A87089BB}">
      <dsp:nvSpPr>
        <dsp:cNvPr id="0" name=""/>
        <dsp:cNvSpPr/>
      </dsp:nvSpPr>
      <dsp:spPr>
        <a:xfrm>
          <a:off x="3323771" y="471931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91B27-0556-4840-8D55-BE8DEA5419DA}">
      <dsp:nvSpPr>
        <dsp:cNvPr id="0" name=""/>
        <dsp:cNvSpPr/>
      </dsp:nvSpPr>
      <dsp:spPr>
        <a:xfrm>
          <a:off x="3638209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03134-5024-4495-BFB1-F8B20A80D0EA}">
      <dsp:nvSpPr>
        <dsp:cNvPr id="0" name=""/>
        <dsp:cNvSpPr/>
      </dsp:nvSpPr>
      <dsp:spPr>
        <a:xfrm>
          <a:off x="2852115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Early 1990s</a:t>
          </a:r>
        </a:p>
      </dsp:txBody>
      <dsp:txXfrm>
        <a:off x="2852115" y="2406931"/>
        <a:ext cx="2418750" cy="720000"/>
      </dsp:txXfrm>
    </dsp:sp>
    <dsp:sp modelId="{A6242F5D-D82F-4E1A-9AF5-433E63FE25ED}">
      <dsp:nvSpPr>
        <dsp:cNvPr id="0" name=""/>
        <dsp:cNvSpPr/>
      </dsp:nvSpPr>
      <dsp:spPr>
        <a:xfrm>
          <a:off x="6165803" y="471931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061C5-215F-4CFF-84B4-2EAC1D3BFB50}">
      <dsp:nvSpPr>
        <dsp:cNvPr id="0" name=""/>
        <dsp:cNvSpPr/>
      </dsp:nvSpPr>
      <dsp:spPr>
        <a:xfrm>
          <a:off x="6480240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EB301-3036-45C6-A59D-6F5191CACDA4}">
      <dsp:nvSpPr>
        <dsp:cNvPr id="0" name=""/>
        <dsp:cNvSpPr/>
      </dsp:nvSpPr>
      <dsp:spPr>
        <a:xfrm>
          <a:off x="5694146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First Scrum Guide in 2010</a:t>
          </a:r>
        </a:p>
      </dsp:txBody>
      <dsp:txXfrm>
        <a:off x="5694146" y="2406931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7E94D-1546-4086-AE8C-454B48F5E355}">
      <dsp:nvSpPr>
        <dsp:cNvPr id="0" name=""/>
        <dsp:cNvSpPr/>
      </dsp:nvSpPr>
      <dsp:spPr>
        <a:xfrm>
          <a:off x="0" y="1082401"/>
          <a:ext cx="1937078" cy="123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BE692-5CB0-4D70-86C5-F86B53309D9D}">
      <dsp:nvSpPr>
        <dsp:cNvPr id="0" name=""/>
        <dsp:cNvSpPr/>
      </dsp:nvSpPr>
      <dsp:spPr>
        <a:xfrm>
          <a:off x="215230" y="1286870"/>
          <a:ext cx="1937078" cy="123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Transparency</a:t>
          </a:r>
        </a:p>
      </dsp:txBody>
      <dsp:txXfrm>
        <a:off x="251257" y="1322897"/>
        <a:ext cx="1865024" cy="1157990"/>
      </dsp:txXfrm>
    </dsp:sp>
    <dsp:sp modelId="{468226F9-7747-4D39-A173-57D305AD8AEE}">
      <dsp:nvSpPr>
        <dsp:cNvPr id="0" name=""/>
        <dsp:cNvSpPr/>
      </dsp:nvSpPr>
      <dsp:spPr>
        <a:xfrm>
          <a:off x="2367539" y="1082401"/>
          <a:ext cx="1937078" cy="123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69A3A-E861-45FA-8612-EC59049A8159}">
      <dsp:nvSpPr>
        <dsp:cNvPr id="0" name=""/>
        <dsp:cNvSpPr/>
      </dsp:nvSpPr>
      <dsp:spPr>
        <a:xfrm>
          <a:off x="2582770" y="1286870"/>
          <a:ext cx="1937078" cy="123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Inspection</a:t>
          </a:r>
        </a:p>
      </dsp:txBody>
      <dsp:txXfrm>
        <a:off x="2618797" y="1322897"/>
        <a:ext cx="1865024" cy="1157990"/>
      </dsp:txXfrm>
    </dsp:sp>
    <dsp:sp modelId="{776CCB7A-C731-4382-99AA-DFE6EF67A939}">
      <dsp:nvSpPr>
        <dsp:cNvPr id="0" name=""/>
        <dsp:cNvSpPr/>
      </dsp:nvSpPr>
      <dsp:spPr>
        <a:xfrm>
          <a:off x="4735079" y="1082401"/>
          <a:ext cx="1937078" cy="12300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A13F8-0ECE-4221-8838-AC26F3226700}">
      <dsp:nvSpPr>
        <dsp:cNvPr id="0" name=""/>
        <dsp:cNvSpPr/>
      </dsp:nvSpPr>
      <dsp:spPr>
        <a:xfrm>
          <a:off x="4950310" y="1286870"/>
          <a:ext cx="1937078" cy="12300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Adaptation</a:t>
          </a:r>
        </a:p>
      </dsp:txBody>
      <dsp:txXfrm>
        <a:off x="4986337" y="1322897"/>
        <a:ext cx="1865024" cy="1157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88C47-3792-4BA8-AC5D-FFBAB3FBB796}">
      <dsp:nvSpPr>
        <dsp:cNvPr id="0" name=""/>
        <dsp:cNvSpPr/>
      </dsp:nvSpPr>
      <dsp:spPr>
        <a:xfrm>
          <a:off x="457294" y="387830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C91FA-3059-42AB-B049-7D523633F845}">
      <dsp:nvSpPr>
        <dsp:cNvPr id="0" name=""/>
        <dsp:cNvSpPr/>
      </dsp:nvSpPr>
      <dsp:spPr>
        <a:xfrm>
          <a:off x="727857" y="658393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2FE2E-A5EE-441E-9A33-5E7C26F14E29}">
      <dsp:nvSpPr>
        <dsp:cNvPr id="0" name=""/>
        <dsp:cNvSpPr/>
      </dsp:nvSpPr>
      <dsp:spPr>
        <a:xfrm>
          <a:off x="51451" y="2052830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Represents customer</a:t>
          </a:r>
        </a:p>
      </dsp:txBody>
      <dsp:txXfrm>
        <a:off x="51451" y="2052830"/>
        <a:ext cx="2081250" cy="720000"/>
      </dsp:txXfrm>
    </dsp:sp>
    <dsp:sp modelId="{3CE09AC5-7214-449E-AB38-056631E6BAAB}">
      <dsp:nvSpPr>
        <dsp:cNvPr id="0" name=""/>
        <dsp:cNvSpPr/>
      </dsp:nvSpPr>
      <dsp:spPr>
        <a:xfrm>
          <a:off x="2902763" y="387830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647C-D49A-4FB4-A13F-32A5BA85D34C}">
      <dsp:nvSpPr>
        <dsp:cNvPr id="0" name=""/>
        <dsp:cNvSpPr/>
      </dsp:nvSpPr>
      <dsp:spPr>
        <a:xfrm>
          <a:off x="3173326" y="658393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E519E-29DB-47DA-916B-099A95D383D5}">
      <dsp:nvSpPr>
        <dsp:cNvPr id="0" name=""/>
        <dsp:cNvSpPr/>
      </dsp:nvSpPr>
      <dsp:spPr>
        <a:xfrm>
          <a:off x="2496920" y="2052830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Manages backlog</a:t>
          </a:r>
        </a:p>
      </dsp:txBody>
      <dsp:txXfrm>
        <a:off x="2496920" y="2052830"/>
        <a:ext cx="2081250" cy="720000"/>
      </dsp:txXfrm>
    </dsp:sp>
    <dsp:sp modelId="{D1A1587B-5CA9-4713-A88D-8222304EDB91}">
      <dsp:nvSpPr>
        <dsp:cNvPr id="0" name=""/>
        <dsp:cNvSpPr/>
      </dsp:nvSpPr>
      <dsp:spPr>
        <a:xfrm>
          <a:off x="5348232" y="387830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A1BC5-4549-4509-98ED-3CF6D725827E}">
      <dsp:nvSpPr>
        <dsp:cNvPr id="0" name=""/>
        <dsp:cNvSpPr/>
      </dsp:nvSpPr>
      <dsp:spPr>
        <a:xfrm>
          <a:off x="5618795" y="658393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CE358-015F-4516-9A9F-1C0C0D43F03A}">
      <dsp:nvSpPr>
        <dsp:cNvPr id="0" name=""/>
        <dsp:cNvSpPr/>
      </dsp:nvSpPr>
      <dsp:spPr>
        <a:xfrm>
          <a:off x="4942388" y="2052830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Sets vision and priorities</a:t>
          </a:r>
        </a:p>
      </dsp:txBody>
      <dsp:txXfrm>
        <a:off x="4942388" y="2052830"/>
        <a:ext cx="208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6B235-690C-4666-9FA0-3F1DB1A5D567}">
      <dsp:nvSpPr>
        <dsp:cNvPr id="0" name=""/>
        <dsp:cNvSpPr/>
      </dsp:nvSpPr>
      <dsp:spPr>
        <a:xfrm>
          <a:off x="0" y="584815"/>
          <a:ext cx="8122981" cy="1079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4BA79-A863-4C8C-86B8-25AF5B7E2BBF}">
      <dsp:nvSpPr>
        <dsp:cNvPr id="0" name=""/>
        <dsp:cNvSpPr/>
      </dsp:nvSpPr>
      <dsp:spPr>
        <a:xfrm>
          <a:off x="326596" y="827738"/>
          <a:ext cx="593812" cy="593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2F785-2B4C-452D-836B-5E44F8139E68}">
      <dsp:nvSpPr>
        <dsp:cNvPr id="0" name=""/>
        <dsp:cNvSpPr/>
      </dsp:nvSpPr>
      <dsp:spPr>
        <a:xfrm>
          <a:off x="1247006" y="584815"/>
          <a:ext cx="6875974" cy="10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4" tIns="114264" rIns="114264" bIns="1142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Scrum Master: facilitator, removes blockers</a:t>
          </a:r>
        </a:p>
      </dsp:txBody>
      <dsp:txXfrm>
        <a:off x="1247006" y="584815"/>
        <a:ext cx="6875974" cy="1079658"/>
      </dsp:txXfrm>
    </dsp:sp>
    <dsp:sp modelId="{4A91DA9E-37B2-49D2-B2EC-8C12F854FA22}">
      <dsp:nvSpPr>
        <dsp:cNvPr id="0" name=""/>
        <dsp:cNvSpPr/>
      </dsp:nvSpPr>
      <dsp:spPr>
        <a:xfrm>
          <a:off x="0" y="1934388"/>
          <a:ext cx="8122981" cy="10796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93AEC-DC9F-4C3C-A1EF-3D40D779E766}">
      <dsp:nvSpPr>
        <dsp:cNvPr id="0" name=""/>
        <dsp:cNvSpPr/>
      </dsp:nvSpPr>
      <dsp:spPr>
        <a:xfrm>
          <a:off x="326596" y="2177312"/>
          <a:ext cx="593812" cy="593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87560-649E-410C-83B6-39E697DDD457}">
      <dsp:nvSpPr>
        <dsp:cNvPr id="0" name=""/>
        <dsp:cNvSpPr/>
      </dsp:nvSpPr>
      <dsp:spPr>
        <a:xfrm>
          <a:off x="1247006" y="1934388"/>
          <a:ext cx="6875974" cy="10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264" tIns="114264" rIns="114264" bIns="1142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Development Team: cross-functional, self-organizing</a:t>
          </a:r>
        </a:p>
      </dsp:txBody>
      <dsp:txXfrm>
        <a:off x="1247006" y="1934388"/>
        <a:ext cx="6875974" cy="10796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0ACF4-6726-4497-B28A-E09545AF30C8}">
      <dsp:nvSpPr>
        <dsp:cNvPr id="0" name=""/>
        <dsp:cNvSpPr/>
      </dsp:nvSpPr>
      <dsp:spPr>
        <a:xfrm>
          <a:off x="481740" y="47193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390C7-D20B-45D9-A99E-818A5A628CB4}">
      <dsp:nvSpPr>
        <dsp:cNvPr id="0" name=""/>
        <dsp:cNvSpPr/>
      </dsp:nvSpPr>
      <dsp:spPr>
        <a:xfrm>
          <a:off x="796178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25F1-F5A1-47CF-B8E5-43D669DBEED9}">
      <dsp:nvSpPr>
        <dsp:cNvPr id="0" name=""/>
        <dsp:cNvSpPr/>
      </dsp:nvSpPr>
      <dsp:spPr>
        <a:xfrm>
          <a:off x="10084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Fixed-length iteration (1-4 weeks)</a:t>
          </a:r>
        </a:p>
      </dsp:txBody>
      <dsp:txXfrm>
        <a:off x="10084" y="2406931"/>
        <a:ext cx="2418750" cy="720000"/>
      </dsp:txXfrm>
    </dsp:sp>
    <dsp:sp modelId="{130C0F9B-AC5E-49DA-B4E2-D2FA31BFE289}">
      <dsp:nvSpPr>
        <dsp:cNvPr id="0" name=""/>
        <dsp:cNvSpPr/>
      </dsp:nvSpPr>
      <dsp:spPr>
        <a:xfrm>
          <a:off x="3323771" y="47193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5030D-93FF-48BB-9EB5-B3370CB9ECC6}">
      <dsp:nvSpPr>
        <dsp:cNvPr id="0" name=""/>
        <dsp:cNvSpPr/>
      </dsp:nvSpPr>
      <dsp:spPr>
        <a:xfrm>
          <a:off x="3638209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90A51-BD92-4C64-96FB-40055534799A}">
      <dsp:nvSpPr>
        <dsp:cNvPr id="0" name=""/>
        <dsp:cNvSpPr/>
      </dsp:nvSpPr>
      <dsp:spPr>
        <a:xfrm>
          <a:off x="2852115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Work completed and reviewed</a:t>
          </a:r>
        </a:p>
      </dsp:txBody>
      <dsp:txXfrm>
        <a:off x="2852115" y="2406931"/>
        <a:ext cx="2418750" cy="720000"/>
      </dsp:txXfrm>
    </dsp:sp>
    <dsp:sp modelId="{5AF3477C-A3A9-4C27-91EE-43B260EE1A04}">
      <dsp:nvSpPr>
        <dsp:cNvPr id="0" name=""/>
        <dsp:cNvSpPr/>
      </dsp:nvSpPr>
      <dsp:spPr>
        <a:xfrm>
          <a:off x="6165803" y="47193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38F07-BD95-476C-A730-3B24CDEC0B5F}">
      <dsp:nvSpPr>
        <dsp:cNvPr id="0" name=""/>
        <dsp:cNvSpPr/>
      </dsp:nvSpPr>
      <dsp:spPr>
        <a:xfrm>
          <a:off x="6480240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3661D-1039-4827-B6D2-37998EF625BE}">
      <dsp:nvSpPr>
        <dsp:cNvPr id="0" name=""/>
        <dsp:cNvSpPr/>
      </dsp:nvSpPr>
      <dsp:spPr>
        <a:xfrm>
          <a:off x="5694146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Goal stays constant</a:t>
          </a:r>
        </a:p>
      </dsp:txBody>
      <dsp:txXfrm>
        <a:off x="5694146" y="2406931"/>
        <a:ext cx="24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32B8F-CC81-42E0-B5D4-A041DB8F6BE4}">
      <dsp:nvSpPr>
        <dsp:cNvPr id="0" name=""/>
        <dsp:cNvSpPr/>
      </dsp:nvSpPr>
      <dsp:spPr>
        <a:xfrm>
          <a:off x="0" y="22529"/>
          <a:ext cx="2538431" cy="35538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7906" tIns="330200" rIns="1979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15-minute stand-up</a:t>
          </a:r>
        </a:p>
      </dsp:txBody>
      <dsp:txXfrm>
        <a:off x="0" y="1372974"/>
        <a:ext cx="2538431" cy="2132282"/>
      </dsp:txXfrm>
    </dsp:sp>
    <dsp:sp modelId="{1520CEBC-3D43-45A1-90EE-07C44C3BBDD1}">
      <dsp:nvSpPr>
        <dsp:cNvPr id="0" name=""/>
        <dsp:cNvSpPr/>
      </dsp:nvSpPr>
      <dsp:spPr>
        <a:xfrm>
          <a:off x="736145" y="377909"/>
          <a:ext cx="1066141" cy="106614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121" tIns="12700" rIns="83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2278" y="534042"/>
        <a:ext cx="753875" cy="753875"/>
      </dsp:txXfrm>
    </dsp:sp>
    <dsp:sp modelId="{3449B4B8-B206-4171-BD01-EC15D861A565}">
      <dsp:nvSpPr>
        <dsp:cNvPr id="0" name=""/>
        <dsp:cNvSpPr/>
      </dsp:nvSpPr>
      <dsp:spPr>
        <a:xfrm>
          <a:off x="0" y="3576261"/>
          <a:ext cx="2538431" cy="72"/>
        </a:xfrm>
        <a:prstGeom prst="rect">
          <a:avLst/>
        </a:prstGeom>
        <a:gradFill rotWithShape="0">
          <a:gsLst>
            <a:gs pos="0">
              <a:schemeClr val="accent2">
                <a:hueOff val="-924018"/>
                <a:satOff val="-321"/>
                <a:lumOff val="11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24018"/>
                <a:satOff val="-321"/>
                <a:lumOff val="11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24018"/>
                <a:satOff val="-321"/>
                <a:lumOff val="11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24018"/>
              <a:satOff val="-321"/>
              <a:lumOff val="11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704A02-2696-46FA-B988-094594319F79}">
      <dsp:nvSpPr>
        <dsp:cNvPr id="0" name=""/>
        <dsp:cNvSpPr/>
      </dsp:nvSpPr>
      <dsp:spPr>
        <a:xfrm>
          <a:off x="2792274" y="22529"/>
          <a:ext cx="2538431" cy="3553804"/>
        </a:xfrm>
        <a:prstGeom prst="rect">
          <a:avLst/>
        </a:prstGeom>
        <a:solidFill>
          <a:schemeClr val="accent2">
            <a:tint val="40000"/>
            <a:alpha val="90000"/>
            <a:hueOff val="-2299808"/>
            <a:satOff val="-719"/>
            <a:lumOff val="2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299808"/>
              <a:satOff val="-719"/>
              <a:lumOff val="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7906" tIns="330200" rIns="1979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Sync team progress</a:t>
          </a:r>
        </a:p>
      </dsp:txBody>
      <dsp:txXfrm>
        <a:off x="2792274" y="1372974"/>
        <a:ext cx="2538431" cy="2132282"/>
      </dsp:txXfrm>
    </dsp:sp>
    <dsp:sp modelId="{B5A8BC23-261C-4ACC-96B1-C1E8D92DBBEA}">
      <dsp:nvSpPr>
        <dsp:cNvPr id="0" name=""/>
        <dsp:cNvSpPr/>
      </dsp:nvSpPr>
      <dsp:spPr>
        <a:xfrm>
          <a:off x="3528419" y="377909"/>
          <a:ext cx="1066141" cy="1066141"/>
        </a:xfrm>
        <a:prstGeom prst="ellipse">
          <a:avLst/>
        </a:prstGeom>
        <a:gradFill rotWithShape="0">
          <a:gsLst>
            <a:gs pos="0">
              <a:schemeClr val="accent2">
                <a:hueOff val="-1848036"/>
                <a:satOff val="-641"/>
                <a:lumOff val="2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848036"/>
                <a:satOff val="-641"/>
                <a:lumOff val="2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848036"/>
                <a:satOff val="-641"/>
                <a:lumOff val="2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48036"/>
              <a:satOff val="-641"/>
              <a:lumOff val="235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121" tIns="12700" rIns="83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4552" y="534042"/>
        <a:ext cx="753875" cy="753875"/>
      </dsp:txXfrm>
    </dsp:sp>
    <dsp:sp modelId="{D2CD6CED-F182-4646-BA16-87053DB6F75D}">
      <dsp:nvSpPr>
        <dsp:cNvPr id="0" name=""/>
        <dsp:cNvSpPr/>
      </dsp:nvSpPr>
      <dsp:spPr>
        <a:xfrm>
          <a:off x="2792274" y="3576261"/>
          <a:ext cx="2538431" cy="72"/>
        </a:xfrm>
        <a:prstGeom prst="rect">
          <a:avLst/>
        </a:prstGeom>
        <a:gradFill rotWithShape="0">
          <a:gsLst>
            <a:gs pos="0">
              <a:schemeClr val="accent2">
                <a:hueOff val="-2772055"/>
                <a:satOff val="-962"/>
                <a:lumOff val="35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772055"/>
                <a:satOff val="-962"/>
                <a:lumOff val="35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772055"/>
                <a:satOff val="-962"/>
                <a:lumOff val="35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772055"/>
              <a:satOff val="-962"/>
              <a:lumOff val="35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D6D81AD-2440-4258-A28A-FBE648B565FB}">
      <dsp:nvSpPr>
        <dsp:cNvPr id="0" name=""/>
        <dsp:cNvSpPr/>
      </dsp:nvSpPr>
      <dsp:spPr>
        <a:xfrm>
          <a:off x="5584549" y="22529"/>
          <a:ext cx="2538431" cy="3553804"/>
        </a:xfrm>
        <a:prstGeom prst="rect">
          <a:avLst/>
        </a:prstGeom>
        <a:solidFill>
          <a:schemeClr val="accent2">
            <a:tint val="40000"/>
            <a:alpha val="90000"/>
            <a:hueOff val="-4599616"/>
            <a:satOff val="-1439"/>
            <a:lumOff val="4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599616"/>
              <a:satOff val="-1439"/>
              <a:lumOff val="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7906" tIns="330200" rIns="1979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blockers</a:t>
          </a:r>
        </a:p>
      </dsp:txBody>
      <dsp:txXfrm>
        <a:off x="5584549" y="1372974"/>
        <a:ext cx="2538431" cy="2132282"/>
      </dsp:txXfrm>
    </dsp:sp>
    <dsp:sp modelId="{15BC5373-6451-4024-9316-5BC8C6116590}">
      <dsp:nvSpPr>
        <dsp:cNvPr id="0" name=""/>
        <dsp:cNvSpPr/>
      </dsp:nvSpPr>
      <dsp:spPr>
        <a:xfrm>
          <a:off x="6320694" y="377909"/>
          <a:ext cx="1066141" cy="1066141"/>
        </a:xfrm>
        <a:prstGeom prst="ellipse">
          <a:avLst/>
        </a:prstGeom>
        <a:gradFill rotWithShape="0">
          <a:gsLst>
            <a:gs pos="0">
              <a:schemeClr val="accent2">
                <a:hueOff val="-3696072"/>
                <a:satOff val="-1282"/>
                <a:lumOff val="4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696072"/>
                <a:satOff val="-1282"/>
                <a:lumOff val="4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696072"/>
                <a:satOff val="-1282"/>
                <a:lumOff val="4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96072"/>
              <a:satOff val="-1282"/>
              <a:lumOff val="47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121" tIns="12700" rIns="83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76827" y="534042"/>
        <a:ext cx="753875" cy="753875"/>
      </dsp:txXfrm>
    </dsp:sp>
    <dsp:sp modelId="{7D0D9978-7AE4-4B43-82F6-3D53C30F95CA}">
      <dsp:nvSpPr>
        <dsp:cNvPr id="0" name=""/>
        <dsp:cNvSpPr/>
      </dsp:nvSpPr>
      <dsp:spPr>
        <a:xfrm>
          <a:off x="5584549" y="3576261"/>
          <a:ext cx="2538431" cy="72"/>
        </a:xfrm>
        <a:prstGeom prst="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620091"/>
              <a:satOff val="-1603"/>
              <a:lumOff val="58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3DDCC-021A-4D94-AEEA-037C01744EFF}">
      <dsp:nvSpPr>
        <dsp:cNvPr id="0" name=""/>
        <dsp:cNvSpPr/>
      </dsp:nvSpPr>
      <dsp:spPr>
        <a:xfrm>
          <a:off x="711599" y="742481"/>
          <a:ext cx="1076750" cy="1076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C04F0-59C9-4B82-B905-239E3CAF43BC}">
      <dsp:nvSpPr>
        <dsp:cNvPr id="0" name=""/>
        <dsp:cNvSpPr/>
      </dsp:nvSpPr>
      <dsp:spPr>
        <a:xfrm>
          <a:off x="53584" y="2136381"/>
          <a:ext cx="2392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List of potential product work</a:t>
          </a:r>
        </a:p>
      </dsp:txBody>
      <dsp:txXfrm>
        <a:off x="53584" y="2136381"/>
        <a:ext cx="2392779" cy="720000"/>
      </dsp:txXfrm>
    </dsp:sp>
    <dsp:sp modelId="{AA7F0C2A-7885-49CF-A250-CFCFB1A37DE9}">
      <dsp:nvSpPr>
        <dsp:cNvPr id="0" name=""/>
        <dsp:cNvSpPr/>
      </dsp:nvSpPr>
      <dsp:spPr>
        <a:xfrm>
          <a:off x="3523115" y="742481"/>
          <a:ext cx="1076750" cy="1076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97FCB-444E-4DF5-AA2E-E58BAC5049D0}">
      <dsp:nvSpPr>
        <dsp:cNvPr id="0" name=""/>
        <dsp:cNvSpPr/>
      </dsp:nvSpPr>
      <dsp:spPr>
        <a:xfrm>
          <a:off x="2865100" y="2136381"/>
          <a:ext cx="2392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Managed by Product Owner</a:t>
          </a:r>
        </a:p>
      </dsp:txBody>
      <dsp:txXfrm>
        <a:off x="2865100" y="2136381"/>
        <a:ext cx="2392779" cy="720000"/>
      </dsp:txXfrm>
    </dsp:sp>
    <dsp:sp modelId="{798459D6-9123-4C4C-85C3-2241CC4DC0FC}">
      <dsp:nvSpPr>
        <dsp:cNvPr id="0" name=""/>
        <dsp:cNvSpPr/>
      </dsp:nvSpPr>
      <dsp:spPr>
        <a:xfrm>
          <a:off x="6334630" y="742481"/>
          <a:ext cx="1076750" cy="1076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A7E2B-6301-41BA-B22F-510EA86A5581}">
      <dsp:nvSpPr>
        <dsp:cNvPr id="0" name=""/>
        <dsp:cNvSpPr/>
      </dsp:nvSpPr>
      <dsp:spPr>
        <a:xfrm>
          <a:off x="5676616" y="2136381"/>
          <a:ext cx="2392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Continuously refined</a:t>
          </a:r>
        </a:p>
      </dsp:txBody>
      <dsp:txXfrm>
        <a:off x="5676616" y="2136381"/>
        <a:ext cx="239277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2575B-B271-4E3C-81FC-C97403E5AC9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E2A4-BC91-4034-8FA9-9EC5545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0E2A4-BC91-4034-8FA9-9EC5545AF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6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670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6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45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16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9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73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image" Target="../media/image71.png"/><Relationship Id="rId7" Type="http://schemas.openxmlformats.org/officeDocument/2006/relationships/diagramData" Target="../diagrams/data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jpg"/><Relationship Id="rId11" Type="http://schemas.microsoft.com/office/2007/relationships/diagramDrawing" Target="../diagrams/drawing14.xml"/><Relationship Id="rId5" Type="http://schemas.openxmlformats.org/officeDocument/2006/relationships/image" Target="../media/image72.png"/><Relationship Id="rId10" Type="http://schemas.openxmlformats.org/officeDocument/2006/relationships/diagramColors" Target="../diagrams/colors14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8B071585-A249-60C2-AE13-80C067EE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9" r="23101"/>
          <a:stretch>
            <a:fillRect/>
          </a:stretch>
        </p:blipFill>
        <p:spPr>
          <a:xfrm>
            <a:off x="-2382" y="10"/>
            <a:ext cx="9144000" cy="6857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8D824E-2FE2-436D-BA86-C0386D8FA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6726063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65471"/>
            <a:ext cx="7119591" cy="33043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Scrum Model of Working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Agile Framework for Effective Team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55690"/>
            <a:ext cx="6100109" cy="1393178"/>
          </a:xfrm>
        </p:spPr>
        <p:txBody>
          <a:bodyPr>
            <a:noAutofit/>
          </a:bodyPr>
          <a:lstStyle/>
          <a:p>
            <a:r>
              <a:rPr lang="de-DE" sz="2400" dirty="0"/>
              <a:t>Presented by </a:t>
            </a:r>
            <a:br>
              <a:rPr lang="de-DE" sz="2400" dirty="0"/>
            </a:br>
            <a:r>
              <a:rPr lang="de-DE" sz="2400" dirty="0"/>
              <a:t>MD Moniruzzaman</a:t>
            </a:r>
            <a:br>
              <a:rPr lang="de-DE" sz="2400" dirty="0"/>
            </a:br>
            <a:r>
              <a:rPr lang="de-DE" sz="2400" dirty="0"/>
              <a:t>Sajjadur Rahman</a:t>
            </a:r>
            <a:br>
              <a:rPr lang="de-DE" sz="2400" dirty="0"/>
            </a:br>
            <a:r>
              <a:rPr lang="de-DE" sz="2400" dirty="0"/>
              <a:t>Minhazul Islam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62E99-E55A-4404-B79D-9C8CC8523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4249541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2B71E6-6516-4BB6-B895-35E8F289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6726063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B39608-D59B-4A40-BD24-A3B510F02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5902314"/>
            <a:ext cx="2310214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F66F84-488A-4844-9842-54A44AA1B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A5319C-B33F-4EEA-8216-44D49DADE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223C6B-9B09-429F-8EC7-2247F6F85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Scrum Roles – Product Owner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45D866-050C-4D40-A605-67E60B85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20AC9-C70E-49B0-A839-1AF327EB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782955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9BA3C9-28E4-43BD-870F-673E1775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240"/>
            <a:ext cx="7828359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D19149-7681-43E0-8504-1992ADCF4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971234"/>
            <a:ext cx="1202248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451455-49AD-5FE7-66EF-335657D3D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377904"/>
              </p:ext>
            </p:extLst>
          </p:nvPr>
        </p:nvGraphicFramePr>
        <p:xfrm>
          <a:off x="510778" y="2427478"/>
          <a:ext cx="7075090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10778" y="5012336"/>
            <a:ext cx="50678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highlight>
                <a:srgbClr val="00FFFF"/>
              </a:highlight>
            </a:endParaRPr>
          </a:p>
          <a:p>
            <a:pPr>
              <a:defRPr sz="1400" i="1">
                <a:solidFill>
                  <a:srgbClr val="646464"/>
                </a:solidFill>
              </a:defRPr>
            </a:pPr>
            <a:r>
              <a:rPr dirty="0">
                <a:highlight>
                  <a:srgbClr val="00FFFF"/>
                </a:highlight>
              </a:rPr>
              <a:t>“The Product Owner is the value maximizer.” – Scrum Guide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Scrum Roles – Scrum Master &amp; Development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70CE3-EDC4-199C-F0F8-1989607C6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691666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3EE0FF-A571-213A-24EB-C3C950D9F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92F27-A09B-A595-14F1-92E08290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>
            <a:normAutofit/>
          </a:bodyPr>
          <a:lstStyle/>
          <a:p>
            <a:r>
              <a:rPr lang="de-DE" sz="2100"/>
              <a:t>Scrum Framework Overview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F4F4-30EB-462C-9898-9BA0843D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" y="2336873"/>
            <a:ext cx="2742217" cy="3599316"/>
          </a:xfrm>
        </p:spPr>
        <p:txBody>
          <a:bodyPr>
            <a:normAutofit/>
          </a:bodyPr>
          <a:lstStyle/>
          <a:p>
            <a:r>
              <a:rPr lang="de-DE" sz="2800" dirty="0"/>
              <a:t>Roles</a:t>
            </a:r>
          </a:p>
          <a:p>
            <a:r>
              <a:rPr lang="de-DE" sz="2800" dirty="0">
                <a:highlight>
                  <a:srgbClr val="FF0000"/>
                </a:highlight>
              </a:rPr>
              <a:t>Events</a:t>
            </a:r>
          </a:p>
          <a:p>
            <a:r>
              <a:rPr lang="de-DE" sz="2800" dirty="0"/>
              <a:t>Artifacts</a:t>
            </a:r>
          </a:p>
        </p:txBody>
      </p:sp>
      <p:pic>
        <p:nvPicPr>
          <p:cNvPr id="16" name="Picture 15" descr="4-5db5db31.png">
            <a:extLst>
              <a:ext uri="{FF2B5EF4-FFF2-40B4-BE49-F238E27FC236}">
                <a16:creationId xmlns:a16="http://schemas.microsoft.com/office/drawing/2014/main" id="{8D05C32D-BC28-886A-0820-F8856BCED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067" y="1947836"/>
            <a:ext cx="4702109" cy="29623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99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dirty="0"/>
              <a:t>Scrum Events – Sprint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3EAB9B2-AD2C-4679-DDB1-E63BAD109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772301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47925" y="5647572"/>
            <a:ext cx="43409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dirty="0">
              <a:highlight>
                <a:srgbClr val="00FFFF"/>
              </a:highlight>
            </a:endParaRPr>
          </a:p>
          <a:p>
            <a:pPr algn="ctr">
              <a:defRPr sz="1400" i="1">
                <a:solidFill>
                  <a:srgbClr val="646464"/>
                </a:solidFill>
              </a:defRPr>
            </a:pPr>
            <a:r>
              <a:rPr dirty="0">
                <a:highlight>
                  <a:srgbClr val="00FFFF"/>
                </a:highlight>
              </a:rPr>
              <a:t>“A Sprint is a heartbeat of Scrum.” – Ken Schwaber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BC2D40-75D6-B256-DDE0-AEFD064DD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C545-D3B9-3D81-036E-6454C7BB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Scrum Events – Sprint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3E928-AE45-76BD-5D02-7E5E6B0A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" y="2336873"/>
            <a:ext cx="4817409" cy="35993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700" dirty="0">
              <a:highlight>
                <a:srgbClr val="00FFFF"/>
              </a:highlight>
            </a:endParaRPr>
          </a:p>
          <a:p>
            <a:pPr>
              <a:defRPr sz="1400" i="1">
                <a:solidFill>
                  <a:srgbClr val="646464"/>
                </a:solidFill>
              </a:defRPr>
            </a:pPr>
            <a:r>
              <a:rPr lang="en-US" sz="1700" dirty="0">
                <a:highlight>
                  <a:srgbClr val="00FFFF"/>
                </a:highlight>
              </a:rPr>
              <a:t>“A Sprint is a heartbeat of Scrum.” – Ken Schwaber</a:t>
            </a:r>
          </a:p>
        </p:txBody>
      </p:sp>
      <p:pic>
        <p:nvPicPr>
          <p:cNvPr id="10" name="Picture 9" descr="A diagram of a process&#10;&#10;AI-generated content may be incorrect.">
            <a:extLst>
              <a:ext uri="{FF2B5EF4-FFF2-40B4-BE49-F238E27FC236}">
                <a16:creationId xmlns:a16="http://schemas.microsoft.com/office/drawing/2014/main" id="{D0921423-8F25-A50E-4127-1371D93C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869" t="13603" r="-24821" b="27907"/>
          <a:stretch/>
        </p:blipFill>
        <p:spPr>
          <a:xfrm>
            <a:off x="510240" y="3328416"/>
            <a:ext cx="9144000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>
            <a:normAutofit/>
          </a:bodyPr>
          <a:lstStyle/>
          <a:p>
            <a:r>
              <a:rPr lang="en-US" sz="2100"/>
              <a:t>Scrum Events – Planning, Review, Retrospective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2742217" cy="3599316"/>
          </a:xfrm>
        </p:spPr>
        <p:txBody>
          <a:bodyPr>
            <a:normAutofit/>
          </a:bodyPr>
          <a:lstStyle/>
          <a:p>
            <a:r>
              <a:rPr lang="en-US" sz="2000" dirty="0"/>
              <a:t>Sprint Planning</a:t>
            </a:r>
          </a:p>
          <a:p>
            <a:r>
              <a:rPr lang="en-US" sz="2000" dirty="0"/>
              <a:t>Sprint Review</a:t>
            </a:r>
          </a:p>
          <a:p>
            <a:r>
              <a:rPr lang="en-US" sz="2000" dirty="0"/>
              <a:t>Sprint Retrospective</a:t>
            </a:r>
          </a:p>
        </p:txBody>
      </p:sp>
      <p:pic>
        <p:nvPicPr>
          <p:cNvPr id="16" name="Picture 15" descr="4-5873ee6b.png"/>
          <p:cNvPicPr>
            <a:picLocks noChangeAspect="1"/>
          </p:cNvPicPr>
          <p:nvPr/>
        </p:nvPicPr>
        <p:blipFill>
          <a:blip r:embed="rId4"/>
          <a:srcRect l="13078" r="13414"/>
          <a:stretch/>
        </p:blipFill>
        <p:spPr>
          <a:xfrm>
            <a:off x="3497910" y="2025017"/>
            <a:ext cx="5627472" cy="430626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de-DE"/>
              <a:t>Daily Scrum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139236E-C87E-4EB5-7EDE-7398F8D8F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20636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BE707-2867-9BF4-961E-60582EE35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D5AD7-BFA4-E941-BD6A-1617B7B1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>
            <a:normAutofit/>
          </a:bodyPr>
          <a:lstStyle/>
          <a:p>
            <a:r>
              <a:rPr lang="de-DE" sz="2100"/>
              <a:t>Scrum Framework Overview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5DD8-9337-FA14-0352-A39C90284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" y="2336873"/>
            <a:ext cx="2742217" cy="3599316"/>
          </a:xfrm>
        </p:spPr>
        <p:txBody>
          <a:bodyPr>
            <a:normAutofit/>
          </a:bodyPr>
          <a:lstStyle/>
          <a:p>
            <a:r>
              <a:rPr lang="de-DE" sz="2800" dirty="0"/>
              <a:t>Roles</a:t>
            </a:r>
          </a:p>
          <a:p>
            <a:r>
              <a:rPr lang="de-DE" sz="2800" dirty="0"/>
              <a:t>Events</a:t>
            </a:r>
          </a:p>
          <a:p>
            <a:r>
              <a:rPr lang="de-DE" sz="2800" dirty="0">
                <a:highlight>
                  <a:srgbClr val="FF0000"/>
                </a:highlight>
              </a:rPr>
              <a:t>Artifacts</a:t>
            </a:r>
          </a:p>
        </p:txBody>
      </p:sp>
      <p:pic>
        <p:nvPicPr>
          <p:cNvPr id="16" name="Picture 15" descr="4-5db5db31.png">
            <a:extLst>
              <a:ext uri="{FF2B5EF4-FFF2-40B4-BE49-F238E27FC236}">
                <a16:creationId xmlns:a16="http://schemas.microsoft.com/office/drawing/2014/main" id="{82EC3C22-B39C-3DFF-C82A-BD3BBEBF9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067" y="1947836"/>
            <a:ext cx="4702109" cy="29623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95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Scrum Artifacts – Product Backlog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359164-F40E-4BB9-D009-742259768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336119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Scrum Artifacts – Sprint Backlog &amp; Increment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AEDA0-091D-0A34-94F7-9B14B51E7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153068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6BCB397-4790-4766-82B8-F6ED3BAAB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BDB66795-F5BA-4B6C-951C-11DBE9D24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C790B8-181F-443B-9B01-D67B4B94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61E1D16-F429-ADD0-606D-1692CE6AE8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70" r="44143"/>
          <a:stretch>
            <a:fillRect/>
          </a:stretch>
        </p:blipFill>
        <p:spPr>
          <a:xfrm>
            <a:off x="5660857" y="10"/>
            <a:ext cx="3480760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17D5C4-7346-4128-A893-88F9031A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75286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5315664" cy="1080938"/>
          </a:xfrm>
        </p:spPr>
        <p:txBody>
          <a:bodyPr>
            <a:normAutofit/>
          </a:bodyPr>
          <a:lstStyle/>
          <a:p>
            <a:r>
              <a:t>Agenda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C06EAC-4D4E-4BEC-A580-543F5E0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5975286" cy="3211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481740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1. Introduction to Scrum</a:t>
            </a:r>
          </a:p>
          <a:p>
            <a:pPr marL="0" indent="0">
              <a:buNone/>
            </a:pPr>
            <a:r>
              <a:rPr lang="en-US" sz="1700" dirty="0"/>
              <a:t>2. Core Principles and Framework</a:t>
            </a:r>
          </a:p>
          <a:p>
            <a:pPr marL="0" indent="0">
              <a:buNone/>
            </a:pPr>
            <a:r>
              <a:rPr lang="en-US" sz="1700" dirty="0"/>
              <a:t>3. Scrum Roles and Events</a:t>
            </a:r>
          </a:p>
          <a:p>
            <a:pPr marL="0" indent="0">
              <a:buNone/>
            </a:pPr>
            <a:r>
              <a:rPr lang="en-US" sz="1700" dirty="0"/>
              <a:t>4. Artifacts and Tools</a:t>
            </a:r>
          </a:p>
          <a:p>
            <a:pPr marL="0" indent="0">
              <a:buNone/>
            </a:pPr>
            <a:r>
              <a:rPr lang="en-US" sz="1700" dirty="0"/>
              <a:t>5. Benefits and Challenges</a:t>
            </a:r>
          </a:p>
          <a:p>
            <a:pPr marL="0" indent="0">
              <a:buNone/>
            </a:pPr>
            <a:r>
              <a:rPr lang="en-US" sz="1700" dirty="0"/>
              <a:t>6. Scrum vs Traditional Models</a:t>
            </a:r>
          </a:p>
          <a:p>
            <a:pPr marL="0" indent="0">
              <a:buNone/>
            </a:pPr>
            <a:r>
              <a:rPr lang="en-US" sz="1700" dirty="0"/>
              <a:t>7. Real-World Applications</a:t>
            </a:r>
          </a:p>
          <a:p>
            <a:pPr marL="0" indent="0">
              <a:buNone/>
            </a:pPr>
            <a:r>
              <a:rPr lang="en-US" sz="1700" dirty="0"/>
              <a:t>8. Best Practices &amp; Scaling</a:t>
            </a:r>
          </a:p>
          <a:p>
            <a:pPr marL="0" indent="0">
              <a:buNone/>
            </a:pPr>
            <a:r>
              <a:rPr lang="en-US" sz="1700" dirty="0"/>
              <a:t>9. Summary and Q&amp;A</a:t>
            </a:r>
          </a:p>
        </p:txBody>
      </p:sp>
    </p:spTree>
    <p:extLst>
      <p:ext uri="{BB962C8B-B14F-4D97-AF65-F5344CB8AC3E}">
        <p14:creationId xmlns:p14="http://schemas.microsoft.com/office/powerpoint/2010/main" val="1289655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>
            <a:normAutofit/>
          </a:bodyPr>
          <a:lstStyle/>
          <a:p>
            <a:r>
              <a:rPr lang="de-DE" sz="2100"/>
              <a:t>Scrum Board &amp; Burn-down Chart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2742217" cy="3599316"/>
          </a:xfrm>
        </p:spPr>
        <p:txBody>
          <a:bodyPr>
            <a:normAutofit/>
          </a:bodyPr>
          <a:lstStyle/>
          <a:p>
            <a:r>
              <a:rPr lang="en-US" dirty="0"/>
              <a:t>Tracks task status</a:t>
            </a:r>
          </a:p>
          <a:p>
            <a:r>
              <a:rPr lang="en-US" dirty="0"/>
              <a:t>Shows remaining work</a:t>
            </a:r>
          </a:p>
          <a:p>
            <a:r>
              <a:rPr lang="en-US" dirty="0"/>
              <a:t>Visual progress tools</a:t>
            </a:r>
          </a:p>
        </p:txBody>
      </p:sp>
      <p:pic>
        <p:nvPicPr>
          <p:cNvPr id="6" name="Picture 5" descr="3-5873ee6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067" y="2194696"/>
            <a:ext cx="4702109" cy="246860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The Scrum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CBBA1-8766-7FF1-7305-7E60A54EB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611897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Benefits of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B5FEE4-42E6-0A9B-4AA8-91125CA04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065715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029200"/>
            <a:ext cx="46560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highlight>
                <a:srgbClr val="00FFFF"/>
              </a:highlight>
            </a:endParaRPr>
          </a:p>
          <a:p>
            <a:pPr>
              <a:defRPr sz="1400" i="1">
                <a:solidFill>
                  <a:srgbClr val="646464"/>
                </a:solidFill>
              </a:defRPr>
            </a:pPr>
            <a:r>
              <a:rPr dirty="0">
                <a:highlight>
                  <a:srgbClr val="00FFFF"/>
                </a:highlight>
              </a:rPr>
              <a:t>“Teamwork makes the dream work.” – John C. Maxwell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>
            <a:normAutofit/>
          </a:bodyPr>
          <a:lstStyle/>
          <a:p>
            <a:r>
              <a:rPr lang="de-DE" sz="2100"/>
              <a:t>Challenges in Scrum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2742217" cy="3599316"/>
          </a:xfrm>
        </p:spPr>
        <p:txBody>
          <a:bodyPr>
            <a:normAutofit/>
          </a:bodyPr>
          <a:lstStyle/>
          <a:p>
            <a:r>
              <a:rPr lang="en-US" dirty="0"/>
              <a:t>Misunderstood roles</a:t>
            </a:r>
          </a:p>
          <a:p>
            <a:r>
              <a:rPr lang="en-US" dirty="0"/>
              <a:t>Resistance to change</a:t>
            </a:r>
          </a:p>
          <a:p>
            <a:r>
              <a:rPr lang="en-US" dirty="0"/>
              <a:t>Scope creep</a:t>
            </a:r>
          </a:p>
          <a:p>
            <a:r>
              <a:rPr lang="en-US" dirty="0"/>
              <a:t>Team immaturity</a:t>
            </a:r>
          </a:p>
          <a:p>
            <a:endParaRPr lang="en-US" sz="1200" dirty="0"/>
          </a:p>
          <a:p>
            <a:pPr>
              <a:defRPr sz="1400" i="1">
                <a:solidFill>
                  <a:srgbClr val="646464"/>
                </a:solidFill>
              </a:defRPr>
            </a:pPr>
            <a:r>
              <a:rPr lang="en-US" sz="1200" dirty="0">
                <a:highlight>
                  <a:srgbClr val="00FFFF"/>
                </a:highlight>
              </a:rPr>
              <a:t>“Scrum doesn’t solve problems, it makes them visible.” – Ken Schwaber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18" name="Picture 17" descr="2-5873ee6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872" y="1970241"/>
            <a:ext cx="4702109" cy="428319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A00FF9E7-8E46-4DC0-93DA-60BE0E460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80" name="Rectangle 79">
              <a:extLst>
                <a:ext uri="{FF2B5EF4-FFF2-40B4-BE49-F238E27FC236}">
                  <a16:creationId xmlns:a16="http://schemas.microsoft.com/office/drawing/2014/main" id="{956701A1-F27E-4182-9578-B57ACF9D3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BC19C67-025A-4A22-BDB0-4CE8FD806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D913264-54ED-4FC1-AD22-DAD435060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487481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4224186" cy="1080938"/>
          </a:xfrm>
        </p:spPr>
        <p:txBody>
          <a:bodyPr>
            <a:normAutofit/>
          </a:bodyPr>
          <a:lstStyle/>
          <a:p>
            <a:r>
              <a:rPr lang="de-DE"/>
              <a:t>Other Traditional Models</a:t>
            </a:r>
            <a:endParaRPr lang="de-DE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8E6B0E65-BA50-47AD-B2B4-9FEB58F4B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4869180" cy="2617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336873"/>
            <a:ext cx="4224185" cy="3599316"/>
          </a:xfrm>
        </p:spPr>
        <p:txBody>
          <a:bodyPr>
            <a:normAutofit/>
          </a:bodyPr>
          <a:lstStyle/>
          <a:p>
            <a:r>
              <a:rPr lang="en-US" sz="1700"/>
              <a:t>Waterfall</a:t>
            </a:r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US" sz="1700"/>
          </a:p>
          <a:p>
            <a:endParaRPr lang="en-US" sz="1700"/>
          </a:p>
          <a:p>
            <a:r>
              <a:rPr lang="en-US" sz="1700"/>
              <a:t>DevOps</a:t>
            </a:r>
            <a:endParaRPr lang="en-US" sz="1700" dirty="0"/>
          </a:p>
        </p:txBody>
      </p:sp>
      <p:pic>
        <p:nvPicPr>
          <p:cNvPr id="8" name="Picture 7" descr="A diagram of a life cycle&#10;&#10;AI-generated content may be incorrect.">
            <a:extLst>
              <a:ext uri="{FF2B5EF4-FFF2-40B4-BE49-F238E27FC236}">
                <a16:creationId xmlns:a16="http://schemas.microsoft.com/office/drawing/2014/main" id="{0C40196E-C946-FD75-0F2F-2323780C29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513" r="16280" b="1"/>
          <a:stretch>
            <a:fillRect/>
          </a:stretch>
        </p:blipFill>
        <p:spPr>
          <a:xfrm>
            <a:off x="5238290" y="484632"/>
            <a:ext cx="3539854" cy="28360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6" name="Picture 5" descr="A diagram of a waterfall&#10;&#10;AI-generated content may be incorrect.">
            <a:extLst>
              <a:ext uri="{FF2B5EF4-FFF2-40B4-BE49-F238E27FC236}">
                <a16:creationId xmlns:a16="http://schemas.microsoft.com/office/drawing/2014/main" id="{A3665B5B-6BAE-DCCB-3F75-873E82C24F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" b="320"/>
          <a:stretch>
            <a:fillRect/>
          </a:stretch>
        </p:blipFill>
        <p:spPr>
          <a:xfrm>
            <a:off x="5238289" y="3632401"/>
            <a:ext cx="3539854" cy="27435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US" dirty="0"/>
              <a:t>Scrum vs Traditional Models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077C1-A3CA-4E72-91B7-82BAC36B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 descr="1-5873ee6b.png">
            <a:extLst>
              <a:ext uri="{FF2B5EF4-FFF2-40B4-BE49-F238E27FC236}">
                <a16:creationId xmlns:a16="http://schemas.microsoft.com/office/drawing/2014/main" id="{39776544-689E-CF0C-06A1-0EC87FF3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47" b="-2205"/>
          <a:stretch/>
        </p:blipFill>
        <p:spPr>
          <a:xfrm>
            <a:off x="164591" y="2093976"/>
            <a:ext cx="8714233" cy="47640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DD814-25F0-B3A1-2CA8-950CFCE8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E244-7BD6-EAA4-130B-B4D19834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Real-World Applications – Software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80AE8D-961E-10AA-26D3-FA528F951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930999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150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2E4A247-913A-4CDE-B56F-C1C5B846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AE8B3623-55FC-4591-8360-887D7347C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ACF4B6E-82B4-4981-92EB-B0C5DA3E7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1CDCE00-C4BC-46A8-9D07-70B8CF17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1556" y="-1"/>
            <a:ext cx="3552444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square with white letters on it&#10;&#10;AI-generated content may be incorrect.">
            <a:extLst>
              <a:ext uri="{FF2B5EF4-FFF2-40B4-BE49-F238E27FC236}">
                <a16:creationId xmlns:a16="http://schemas.microsoft.com/office/drawing/2014/main" id="{FF987942-E7FF-1462-F0EE-A89CFA93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22" r="9273" b="-4"/>
          <a:stretch>
            <a:fillRect/>
          </a:stretch>
        </p:blipFill>
        <p:spPr>
          <a:xfrm>
            <a:off x="5663234" y="1"/>
            <a:ext cx="3483864" cy="22250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EC72D3-36C4-4B87-8B84-EB8CDED4D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5975286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5315664" cy="1080938"/>
          </a:xfrm>
        </p:spPr>
        <p:txBody>
          <a:bodyPr>
            <a:normAutofit/>
          </a:bodyPr>
          <a:lstStyle/>
          <a:p>
            <a:r>
              <a:t>Scrum in Action – Case Study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039EF4-0A0D-42F3-9D41-95616294D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5975286" cy="321164"/>
          </a:xfrm>
          <a:prstGeom prst="rect">
            <a:avLst/>
          </a:prstGeom>
        </p:spPr>
      </p:pic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292C2AC0-315A-1F09-EE87-4D9538C0AC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824" r="1" b="6418"/>
          <a:stretch>
            <a:fillRect/>
          </a:stretch>
        </p:blipFill>
        <p:spPr>
          <a:xfrm>
            <a:off x="5666332" y="2322651"/>
            <a:ext cx="3480766" cy="2212697"/>
          </a:xfrm>
          <a:prstGeom prst="rect">
            <a:avLst/>
          </a:prstGeom>
        </p:spPr>
      </p:pic>
      <p:pic>
        <p:nvPicPr>
          <p:cNvPr id="10" name="Picture 9" descr="A logo for a company&#10;&#10;AI-generated content may be incorrect.">
            <a:extLst>
              <a:ext uri="{FF2B5EF4-FFF2-40B4-BE49-F238E27FC236}">
                <a16:creationId xmlns:a16="http://schemas.microsoft.com/office/drawing/2014/main" id="{385DA6B9-9FCA-4DEA-A4CA-111055CED6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3235" r="-14193"/>
          <a:stretch/>
        </p:blipFill>
        <p:spPr>
          <a:xfrm>
            <a:off x="5737305" y="4664207"/>
            <a:ext cx="3303729" cy="222504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F75F19-A40A-D38E-B442-C96786934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925725"/>
              </p:ext>
            </p:extLst>
          </p:nvPr>
        </p:nvGraphicFramePr>
        <p:xfrm>
          <a:off x="510240" y="2336873"/>
          <a:ext cx="4817409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7413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Real-World Applications – Other Industries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C9A17-2ABA-4990-E340-B05DC0C4B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82712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15B0142-25B0-4CA2-BEEB-AD9FA8D25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C46B30CC-7B68-445C-AE22-40232FF9C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02FDB4-63A0-4159-80ED-7F1965323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6DEEEDC-78BE-47F5-AEFA-C236E1B73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6392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3147359" cy="1080938"/>
          </a:xfrm>
        </p:spPr>
        <p:txBody>
          <a:bodyPr>
            <a:normAutofit/>
          </a:bodyPr>
          <a:lstStyle/>
          <a:p>
            <a:r>
              <a:rPr lang="en-US" sz="2800"/>
              <a:t>Scrum Tools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E3614BB-ABDE-4BE4-9258-3C9D3DE0D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3771900" cy="2027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3093217" cy="3599316"/>
          </a:xfrm>
        </p:spPr>
        <p:txBody>
          <a:bodyPr>
            <a:normAutofit/>
          </a:bodyPr>
          <a:lstStyle/>
          <a:p>
            <a:r>
              <a:rPr lang="it-IT" dirty="0"/>
              <a:t>Jira</a:t>
            </a:r>
          </a:p>
          <a:p>
            <a:r>
              <a:rPr lang="it-IT" dirty="0"/>
              <a:t>Trello</a:t>
            </a:r>
          </a:p>
          <a:p>
            <a:r>
              <a:rPr lang="it-IT" dirty="0"/>
              <a:t>Azure DevOps</a:t>
            </a:r>
          </a:p>
          <a:p>
            <a:r>
              <a:rPr lang="it-IT" dirty="0"/>
              <a:t>ClickUp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EFD23-974C-4704-B7D1-4DAE138B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6897" y="488844"/>
            <a:ext cx="2533558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white logo&#10;&#10;AI-generated content may be incorrect.">
            <a:extLst>
              <a:ext uri="{FF2B5EF4-FFF2-40B4-BE49-F238E27FC236}">
                <a16:creationId xmlns:a16="http://schemas.microsoft.com/office/drawing/2014/main" id="{14F7E917-3CED-1C20-ED1D-F8F6874E5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455" y="1601654"/>
            <a:ext cx="2292349" cy="12894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60C3520-75C9-4A06-9272-A837257D9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5760" y="488844"/>
            <a:ext cx="2054767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logo&#10;&#10;AI-generated content may be incorrect.">
            <a:extLst>
              <a:ext uri="{FF2B5EF4-FFF2-40B4-BE49-F238E27FC236}">
                <a16:creationId xmlns:a16="http://schemas.microsoft.com/office/drawing/2014/main" id="{6D597303-65E3-DB85-27FA-8D8352C24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922" y="1241743"/>
            <a:ext cx="1841094" cy="96657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01B992B-A575-44E1-9CAA-63153E888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6897" y="4169237"/>
            <a:ext cx="2533558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ogo with blue arrows&#10;&#10;AI-generated content may be incorrect.">
            <a:extLst>
              <a:ext uri="{FF2B5EF4-FFF2-40B4-BE49-F238E27FC236}">
                <a16:creationId xmlns:a16="http://schemas.microsoft.com/office/drawing/2014/main" id="{F3CFCA1F-FEBD-23AE-B411-E625C6A44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822" y="4682794"/>
            <a:ext cx="2290983" cy="117985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C2D1EBA-F5A6-4F2A-A0B8-945569332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5760" y="3130583"/>
            <a:ext cx="2054767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2478F37C-194E-6EFD-4B83-654ABD457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304" y="4229689"/>
            <a:ext cx="1838712" cy="1034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1109706"/>
          </a:xfrm>
        </p:spPr>
        <p:txBody>
          <a:bodyPr>
            <a:normAutofit/>
          </a:bodyPr>
          <a:lstStyle/>
          <a:p>
            <a:pPr algn="r"/>
            <a:r>
              <a:rPr lang="de-DE" sz="3500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FB7932-73B3-A7F7-24F6-4E2ED51ED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14993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0" y="3627219"/>
            <a:ext cx="32662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highlight>
                <a:srgbClr val="00FFFF"/>
              </a:highlight>
            </a:endParaRPr>
          </a:p>
          <a:p>
            <a:pPr>
              <a:defRPr sz="1400" i="1">
                <a:solidFill>
                  <a:srgbClr val="646464"/>
                </a:solidFill>
              </a:defRPr>
            </a:pPr>
            <a:r>
              <a:rPr dirty="0">
                <a:highlight>
                  <a:srgbClr val="00FFFF"/>
                </a:highlight>
              </a:rPr>
              <a:t>“Scrum is not about doing more work faster. It’s about being agile and delivering value quickly.”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Common Myths About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038008-ECC0-6A77-CEF7-D15621D57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152353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1BF2EE-6509-D625-6DBF-134E045FA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932170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32444" y="5029200"/>
            <a:ext cx="44791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dirty="0">
              <a:highlight>
                <a:srgbClr val="00FFFF"/>
              </a:highlight>
            </a:endParaRPr>
          </a:p>
          <a:p>
            <a:pPr algn="ctr">
              <a:defRPr sz="1400" i="1">
                <a:solidFill>
                  <a:srgbClr val="646464"/>
                </a:solidFill>
              </a:defRPr>
            </a:pPr>
            <a:r>
              <a:rPr dirty="0">
                <a:highlight>
                  <a:srgbClr val="00FFFF"/>
                </a:highlight>
              </a:rPr>
              <a:t>“None of us is as smart as all of us.” – Ken Blanchard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Scaling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46F006-1CC5-EBD8-4A2F-7185E9DD2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173839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Scaling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558D22-DFBC-3C5E-3923-0F19C19C2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412302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Scrum 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7D4098-A21E-2EBE-A2F7-C4EB8FD6D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284156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Summary and 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2DEAF9-9DAE-E63A-29E7-0B0CDB187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850545"/>
              </p:ext>
            </p:extLst>
          </p:nvPr>
        </p:nvGraphicFramePr>
        <p:xfrm>
          <a:off x="510777" y="1834167"/>
          <a:ext cx="8122981" cy="337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029200"/>
            <a:ext cx="584647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highlight>
                <a:srgbClr val="00FFFF"/>
              </a:highlight>
            </a:endParaRPr>
          </a:p>
          <a:p>
            <a:pPr>
              <a:defRPr sz="1400" i="1">
                <a:solidFill>
                  <a:srgbClr val="646464"/>
                </a:solidFill>
              </a:defRPr>
            </a:pPr>
            <a:r>
              <a:rPr dirty="0">
                <a:highlight>
                  <a:srgbClr val="00FFFF"/>
                </a:highlight>
              </a:rPr>
              <a:t>“Great things in business are never done by one person.” – Steve Jobs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Books &amp; Quotes: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Schwaber, K. &amp; Sutherland, J. (2020). </a:t>
            </a:r>
            <a:r>
              <a:rPr lang="en-US" i="1" dirty="0"/>
              <a:t>The Scrum Guide</a:t>
            </a:r>
            <a:r>
              <a:rPr lang="en-US" dirty="0"/>
              <a:t>. Scrum.org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Maxwell, J.C. (2002). </a:t>
            </a:r>
            <a:r>
              <a:rPr lang="en-US" i="1" dirty="0"/>
              <a:t>Teamwork Makes the Dream 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Blanchard, K. (1999). </a:t>
            </a:r>
            <a:r>
              <a:rPr lang="en-US" i="1" dirty="0"/>
              <a:t>The One Minute Manager Builds High Performing Teams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Isaacson, W. (2011). </a:t>
            </a:r>
            <a:r>
              <a:rPr lang="en-US" i="1" dirty="0"/>
              <a:t>Steve Jobs</a:t>
            </a:r>
            <a:r>
              <a:rPr lang="en-US" dirty="0"/>
              <a:t>. Simon &amp; Schuster</a:t>
            </a:r>
          </a:p>
          <a:p>
            <a:pPr>
              <a:buNone/>
            </a:pPr>
            <a:r>
              <a:rPr lang="en-US" b="1" dirty="0"/>
              <a:t>Image 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Waterfall vs Agile vs DevOps</a:t>
            </a:r>
            <a:r>
              <a:rPr lang="en-US" dirty="0"/>
              <a:t>: </a:t>
            </a:r>
            <a:r>
              <a:rPr lang="en-US" dirty="0" err="1"/>
              <a:t>DemandSimplified.Marketing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Agile Transformation Challenges</a:t>
            </a:r>
            <a:r>
              <a:rPr lang="en-US" dirty="0"/>
              <a:t>: PremierAgile.com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Velocity Chart (Story Points)</a:t>
            </a:r>
            <a:r>
              <a:rPr lang="en-US" dirty="0"/>
              <a:t>: Atlassian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Scrum Events &amp; Artifacts</a:t>
            </a:r>
            <a:r>
              <a:rPr lang="en-US" dirty="0"/>
              <a:t>: YouTube (Agile Explainers)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Sprint Lifecycle</a:t>
            </a:r>
            <a:r>
              <a:rPr lang="en-US" dirty="0"/>
              <a:t>: </a:t>
            </a:r>
            <a:r>
              <a:rPr lang="en-US" dirty="0" err="1"/>
              <a:t>VisualParadigm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Scrum Roles</a:t>
            </a:r>
            <a:r>
              <a:rPr lang="en-US" dirty="0"/>
              <a:t>: </a:t>
            </a:r>
            <a:r>
              <a:rPr lang="en-US" dirty="0" err="1"/>
              <a:t>GeeksForGeeks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Scrum Principles</a:t>
            </a:r>
            <a:r>
              <a:rPr lang="en-US" dirty="0"/>
              <a:t>: Tech Blog / </a:t>
            </a:r>
            <a:r>
              <a:rPr lang="en-US" dirty="0" err="1"/>
              <a:t>VisualParadigm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Scrum Framework</a:t>
            </a:r>
            <a:r>
              <a:rPr lang="en-US" dirty="0"/>
              <a:t>: Scrum.org / Medium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2A95-60BE-2F83-0605-6A8B279D0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3C0F-CED1-7C3D-E92E-BB2102C7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6A7D-9E7D-7F12-97C4-5389B9CA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appreciate your attention.</a:t>
            </a:r>
          </a:p>
          <a:p>
            <a:r>
              <a:t>Let’s open the floor for your questions and discussion.</a:t>
            </a:r>
          </a:p>
        </p:txBody>
      </p:sp>
    </p:spTree>
    <p:extLst>
      <p:ext uri="{BB962C8B-B14F-4D97-AF65-F5344CB8AC3E}">
        <p14:creationId xmlns:p14="http://schemas.microsoft.com/office/powerpoint/2010/main" val="20810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US"/>
              <a:t>What is Scrum?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B10CA7-E390-9C94-E3A8-F018481D1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803715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97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de-DE" dirty="0"/>
              <a:t>History and Origin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28CFCFC-04B0-5C46-6F2F-707FCF20F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312555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Principles of Scrum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3D986-B9E0-0936-DF77-AC8D90189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596404"/>
              </p:ext>
            </p:extLst>
          </p:nvPr>
        </p:nvGraphicFramePr>
        <p:xfrm>
          <a:off x="533400" y="2336873"/>
          <a:ext cx="6887389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029200"/>
            <a:ext cx="721883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highlight>
                <a:srgbClr val="00FFFF"/>
              </a:highlight>
            </a:endParaRPr>
          </a:p>
          <a:p>
            <a:pPr>
              <a:defRPr sz="1400" i="1">
                <a:solidFill>
                  <a:srgbClr val="646464"/>
                </a:solidFill>
              </a:defRPr>
            </a:pPr>
            <a:r>
              <a:rPr dirty="0">
                <a:highlight>
                  <a:srgbClr val="00FFFF"/>
                </a:highlight>
              </a:rPr>
              <a:t>“Transparency, inspection, and adaptation – the heartbeat of Scrum.” – Scrum Alliance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6" descr="3-5db5db31.png"/>
          <p:cNvPicPr>
            <a:picLocks noChangeAspect="1"/>
          </p:cNvPicPr>
          <p:nvPr/>
        </p:nvPicPr>
        <p:blipFill>
          <a:blip r:embed="rId3"/>
          <a:srcRect l="17295" r="9382" b="2"/>
          <a:stretch>
            <a:fillRect/>
          </a:stretch>
        </p:blipFill>
        <p:spPr>
          <a:xfrm>
            <a:off x="3706708" y="10"/>
            <a:ext cx="5434909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6392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DCD1C-3DBB-FF0F-75EF-64FDB45E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1" y="753228"/>
            <a:ext cx="2991911" cy="1080938"/>
          </a:xfrm>
        </p:spPr>
        <p:txBody>
          <a:bodyPr>
            <a:normAutofit/>
          </a:bodyPr>
          <a:lstStyle/>
          <a:p>
            <a:r>
              <a:rPr lang="en-US" sz="2800" dirty="0"/>
              <a:t>Scrum Principles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37719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432F-0092-C5C2-0AF3-D2D448A5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1" y="2336873"/>
            <a:ext cx="2686226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0671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>
            <a:normAutofit/>
          </a:bodyPr>
          <a:lstStyle/>
          <a:p>
            <a:r>
              <a:rPr lang="de-DE" sz="2100"/>
              <a:t>Scrum Framework Overview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0" y="2336873"/>
            <a:ext cx="2742217" cy="3599316"/>
          </a:xfrm>
        </p:spPr>
        <p:txBody>
          <a:bodyPr>
            <a:normAutofit/>
          </a:bodyPr>
          <a:lstStyle/>
          <a:p>
            <a:r>
              <a:rPr lang="de-DE" sz="3200" dirty="0">
                <a:highlight>
                  <a:srgbClr val="FF0000"/>
                </a:highlight>
              </a:rPr>
              <a:t>Roles</a:t>
            </a:r>
          </a:p>
          <a:p>
            <a:r>
              <a:rPr lang="de-DE" sz="3200" dirty="0"/>
              <a:t>Events</a:t>
            </a:r>
          </a:p>
          <a:p>
            <a:r>
              <a:rPr lang="de-DE" sz="3200" dirty="0"/>
              <a:t>Artifacts</a:t>
            </a:r>
          </a:p>
        </p:txBody>
      </p:sp>
      <p:pic>
        <p:nvPicPr>
          <p:cNvPr id="16" name="Picture 15" descr="4-5db5db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067" y="1947836"/>
            <a:ext cx="4702109" cy="29623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2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34400-A2DB-7F3B-4FF9-DA4046E5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>
            <a:normAutofit/>
          </a:bodyPr>
          <a:lstStyle/>
          <a:p>
            <a:r>
              <a:rPr lang="en-US" sz="2100"/>
              <a:t>Scrum Roles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86E16-A5B6-FF4F-D8EF-FD2DBE4F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" y="2336873"/>
            <a:ext cx="2742217" cy="3599316"/>
          </a:xfrm>
        </p:spPr>
        <p:txBody>
          <a:bodyPr>
            <a:normAutofit/>
          </a:bodyPr>
          <a:lstStyle/>
          <a:p>
            <a:r>
              <a:rPr lang="en-US" sz="1800" dirty="0"/>
              <a:t>Product Owner</a:t>
            </a:r>
          </a:p>
          <a:p>
            <a:r>
              <a:rPr lang="en-US" sz="1800" dirty="0"/>
              <a:t>Scrum Master</a:t>
            </a:r>
          </a:p>
          <a:p>
            <a:r>
              <a:rPr lang="en-US" sz="1800" dirty="0"/>
              <a:t>Scrum Team member</a:t>
            </a:r>
          </a:p>
        </p:txBody>
      </p:sp>
      <p:pic>
        <p:nvPicPr>
          <p:cNvPr id="4" name="Picture 3" descr="2-5db5db31.png">
            <a:extLst>
              <a:ext uri="{FF2B5EF4-FFF2-40B4-BE49-F238E27FC236}">
                <a16:creationId xmlns:a16="http://schemas.microsoft.com/office/drawing/2014/main" id="{6EE896B3-CDBD-AE70-918D-2E93E4CE77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253"/>
          <a:stretch/>
        </p:blipFill>
        <p:spPr>
          <a:xfrm>
            <a:off x="3960591" y="2070134"/>
            <a:ext cx="4702109" cy="293997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2809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105</TotalTime>
  <Words>832</Words>
  <Application>Microsoft Office PowerPoint</Application>
  <PresentationFormat>On-screen Show (4:3)</PresentationFormat>
  <Paragraphs>183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Arial</vt:lpstr>
      <vt:lpstr>Trebuchet MS</vt:lpstr>
      <vt:lpstr>Berlin</vt:lpstr>
      <vt:lpstr>Scrum Model of Working Agile Framework for Effective Team Collaboration</vt:lpstr>
      <vt:lpstr>Agenda</vt:lpstr>
      <vt:lpstr>Introduction</vt:lpstr>
      <vt:lpstr>What is Scrum?</vt:lpstr>
      <vt:lpstr>History and Origin</vt:lpstr>
      <vt:lpstr>Core Principles of Scrum</vt:lpstr>
      <vt:lpstr>Scrum Principles</vt:lpstr>
      <vt:lpstr>Scrum Framework Overview</vt:lpstr>
      <vt:lpstr>Scrum Roles</vt:lpstr>
      <vt:lpstr>Scrum Roles – Product Owner</vt:lpstr>
      <vt:lpstr>Scrum Roles – Scrum Master &amp; Development Team</vt:lpstr>
      <vt:lpstr>Scrum Framework Overview</vt:lpstr>
      <vt:lpstr>Scrum Events – Sprint</vt:lpstr>
      <vt:lpstr>Scrum Events – Sprint</vt:lpstr>
      <vt:lpstr>Scrum Events – Planning, Review, Retrospective</vt:lpstr>
      <vt:lpstr>Daily Scrum</vt:lpstr>
      <vt:lpstr>Scrum Framework Overview</vt:lpstr>
      <vt:lpstr>Scrum Artifacts – Product Backlog</vt:lpstr>
      <vt:lpstr>Scrum Artifacts – Sprint Backlog &amp; Increment</vt:lpstr>
      <vt:lpstr>Scrum Board &amp; Burn-down Chart</vt:lpstr>
      <vt:lpstr>The Scrum Workflow</vt:lpstr>
      <vt:lpstr>Benefits of Scrum</vt:lpstr>
      <vt:lpstr>Challenges in Scrum</vt:lpstr>
      <vt:lpstr>Other Traditional Models</vt:lpstr>
      <vt:lpstr>Scrum vs Traditional Models</vt:lpstr>
      <vt:lpstr>Real-World Applications – Software</vt:lpstr>
      <vt:lpstr>Scrum in Action – Case Study</vt:lpstr>
      <vt:lpstr>Real-World Applications – Other Industries</vt:lpstr>
      <vt:lpstr>Scrum Tools</vt:lpstr>
      <vt:lpstr>Common Myths About Scrum</vt:lpstr>
      <vt:lpstr>Best Practices</vt:lpstr>
      <vt:lpstr>Scaling Scrum</vt:lpstr>
      <vt:lpstr>Scaling Scrum</vt:lpstr>
      <vt:lpstr>Scrum Best Practices</vt:lpstr>
      <vt:lpstr>Summary and Key Takeaways</vt:lpstr>
      <vt:lpstr>References</vt:lpstr>
      <vt:lpstr>Thank You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MD MONIRUZZAMAN</dc:creator>
  <cp:keywords/>
  <dc:description>generated using python-pptx</dc:description>
  <cp:lastModifiedBy>Moniruzzaman, MD</cp:lastModifiedBy>
  <cp:revision>5</cp:revision>
  <dcterms:created xsi:type="dcterms:W3CDTF">2013-01-27T09:14:16Z</dcterms:created>
  <dcterms:modified xsi:type="dcterms:W3CDTF">2025-05-22T20:41:55Z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2025-05-19T20:31:47Z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86be7151-e3f9-424e-bd60-1ddf03c7a81b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