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0" d="100"/>
          <a:sy n="70" d="100"/>
        </p:scale>
        <p:origin x="-738" y="-198"/>
      </p:cViewPr>
      <p:guideLst>
        <p:guide pos="2160" orient="horz"/>
        <p:guide pos="384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E71FFA-9B99-902A-E475-2EC70B31D23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A43069-1226-07FA-5A65-432894D8A7C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9A78ED-8F72-9724-FF11-BC37E30D563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58BE19-F286-A95B-DDEB-0E473C5A3C5C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916687-DBC9-7937-0EF3-FAC610899FD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F8F8DA-469C-CE6F-B1EA-214F3326905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336EAF-6262-E306-9E5F-74C82FBDF42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1361EE-E861-9592-FA7B-9792BD04AA8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21456-0ADF-E85C-B83E-37D144AFCE4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634A8C-238B-66C5-1A02-F30822ED579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955D21-07D3-2820-561B-A8BC8213402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8AA539-1ED5-2875-3C3F-E251C3BD1D7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555356" y="2224325"/>
            <a:ext cx="5446631" cy="1038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5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Feature </a:t>
            </a:r>
            <a:r>
              <a:rPr lang="en-US" sz="5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Scaling</a:t>
            </a:r>
            <a:endParaRPr lang="en-US" sz="5400" b="1"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105387" y="531223"/>
          <a:ext cx="8240395" cy="6005910"/>
        </p:xfrm>
        <a:graphic>
          <a:graphicData uri="http://schemas.openxmlformats.org/presentationml/2006/ole">
            <p:oleObj name="oleObj" r:id="rId4" imgW="9973310" imgH="7216140" progId="PBrush">
              <p:embed/>
              <p:pic>
                <p:nvPicPr>
                  <p:cNvPr id="19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105387" y="531223"/>
                    <a:ext cx="8240395" cy="600591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67012" y="594543"/>
            <a:ext cx="9155663" cy="544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055473" y="1379266"/>
          <a:ext cx="4243796" cy="3170652"/>
        </p:xfrm>
        <a:graphic>
          <a:graphicData uri="http://schemas.openxmlformats.org/presentationml/2006/ole">
            <p:oleObj name="oleObj" r:id="rId4" imgW="3314700" imgH="2475865" progId="PBrush">
              <p:embed/>
              <p:pic>
                <p:nvPicPr>
                  <p:cNvPr id="20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4055473" y="1379266"/>
                    <a:ext cx="4243796" cy="3170652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3830138" y="1917111"/>
          <a:ext cx="4305300" cy="2865437"/>
        </p:xfrm>
        <a:graphic>
          <a:graphicData uri="http://schemas.openxmlformats.org/presentationml/2006/ole">
            <p:oleObj name="oleObj" r:id="rId4" imgW="4304665" imgH="2865120" progId="PBrush">
              <p:embed/>
              <p:pic>
                <p:nvPicPr>
                  <p:cNvPr id="12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3830138" y="1917111"/>
                    <a:ext cx="4305300" cy="28654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3250384" y="1629437"/>
          <a:ext cx="5097463" cy="3360737"/>
        </p:xfrm>
        <a:graphic>
          <a:graphicData uri="http://schemas.openxmlformats.org/presentationml/2006/ole">
            <p:oleObj name="oleObj" r:id="rId4" imgW="5097780" imgH="3360420" progId="PBrush">
              <p:embed/>
              <p:pic>
                <p:nvPicPr>
                  <p:cNvPr id="13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3250384" y="1629437"/>
                    <a:ext cx="5097463" cy="33607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 descr="Scaling the data for Machine Learning: Standardisation and Normalisation |  by Aura Frizzati | Let's Deploy Data. | Mediu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3016929" y="411357"/>
            <a:ext cx="5757546" cy="589594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876369" y="1626463"/>
          <a:ext cx="5967413" cy="3551237"/>
        </p:xfrm>
        <a:graphic>
          <a:graphicData uri="http://schemas.openxmlformats.org/presentationml/2006/ole">
            <p:oleObj name="oleObj" r:id="rId4" imgW="5966460" imgH="3550920" progId="PBrush">
              <p:embed/>
              <p:pic>
                <p:nvPicPr>
                  <p:cNvPr id="14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876369" y="1626463"/>
                    <a:ext cx="5967413" cy="355123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598737" y="1401989"/>
          <a:ext cx="6429175" cy="4054021"/>
        </p:xfrm>
        <a:graphic>
          <a:graphicData uri="http://schemas.openxmlformats.org/presentationml/2006/ole">
            <p:oleObj name="oleObj" r:id="rId4" imgW="5775325" imgH="3642360" progId="PBrush">
              <p:embed/>
              <p:pic>
                <p:nvPicPr>
                  <p:cNvPr id="15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598737" y="1401989"/>
                    <a:ext cx="6429175" cy="4054021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844029" y="1408748"/>
          <a:ext cx="6247719" cy="4213490"/>
        </p:xfrm>
        <a:graphic>
          <a:graphicData uri="http://schemas.openxmlformats.org/presentationml/2006/ole">
            <p:oleObj name="oleObj" r:id="rId4" imgW="5264785" imgH="3550920" progId="PBrush">
              <p:embed/>
              <p:pic>
                <p:nvPicPr>
                  <p:cNvPr id="16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844029" y="1408748"/>
                    <a:ext cx="6247719" cy="421349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619420" y="1260202"/>
          <a:ext cx="7285545" cy="4337594"/>
        </p:xfrm>
        <a:graphic>
          <a:graphicData uri="http://schemas.openxmlformats.org/presentationml/2006/ole">
            <p:oleObj name="oleObj" r:id="rId4" imgW="6309360" imgH="3756025" progId="PBrush">
              <p:embed/>
              <p:pic>
                <p:nvPicPr>
                  <p:cNvPr id="17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619420" y="1260202"/>
                    <a:ext cx="7285545" cy="4337594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595153" y="492488"/>
          <a:ext cx="8354686" cy="6151114"/>
        </p:xfrm>
        <a:graphic>
          <a:graphicData uri="http://schemas.openxmlformats.org/presentationml/2006/ole">
            <p:oleObj name="oleObj" r:id="rId4" imgW="10111105" imgH="7444740" progId="PBrush">
              <p:embed/>
              <p:pic>
                <p:nvPicPr>
                  <p:cNvPr id="18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595153" y="492488"/>
                    <a:ext cx="8354686" cy="6151114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Custom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128</cp:revision>
  <dcterms:created xsi:type="dcterms:W3CDTF">2021-08-10T15:37:54Z</dcterms:created>
  <dcterms:modified xsi:type="dcterms:W3CDTF">2024-12-01T17:39:06Z</dcterms:modified>
  <cp:category/>
  <cp:contentStatus/>
  <cp:version/>
</cp:coreProperties>
</file>