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8" d="100"/>
          <a:sy n="88" d="100"/>
        </p:scale>
        <p:origin x="494" y="67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7BE6F4-B88C-9F7E-E7BF-0F9ACB560992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343616-9A98-1DA3-F7DA-761DD3959DA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89A418-2112-FF5E-4549-9F029FE0416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66AAF2-029F-D514-0B3A-B2C0796F3BB5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A0CD74-F923-7A3A-B6B0-A77B22488ED9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1065B6-B65C-EF48-0922-ABC30E70B3D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3719A5-FE25-F459-D44F-5749F0D52DD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82728" y="1561716"/>
            <a:ext cx="10433402" cy="1038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5400" b="1">
                <a:solidFill>
                  <a:schemeClr val="accent1"/>
                </a:solidFill>
                <a:latin typeface="Bookman Old Style"/>
                <a:ea typeface="Times New Roman"/>
                <a:cs typeface="Times New Roman"/>
              </a:rPr>
              <a:t>Principal </a:t>
            </a:r>
            <a:r>
              <a:rPr lang="en-US" sz="5400" b="1">
                <a:solidFill>
                  <a:schemeClr val="accent1"/>
                </a:solidFill>
                <a:latin typeface="Bookman Old Style"/>
                <a:ea typeface="Times New Roman"/>
                <a:cs typeface="Times New Roman"/>
              </a:rPr>
              <a:t>Component Analysis</a:t>
            </a:r>
            <a:endParaRPr lang="en-US" sz="5400" b="1">
              <a:latin typeface="Cambria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94248" y="1592633"/>
            <a:ext cx="9125973" cy="44316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90239" y="1485906"/>
            <a:ext cx="9157062" cy="49293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483566" y="1544731"/>
          <a:ext cx="8740775" cy="4321175"/>
        </p:xfrm>
        <a:graphic>
          <a:graphicData uri="http://schemas.openxmlformats.org/presentationml/2006/ole">
            <p:oleObj name="oleObj" r:id="rId4" imgW="8739505" imgH="4319905" progId="PBrush">
              <p:embed/>
              <p:pic>
                <p:nvPicPr>
                  <p:cNvPr id="12" name="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1483566" y="1544731"/>
                    <a:ext cx="8740775" cy="4321175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pic>
        <p:nvPicPr>
          <p:cNvPr id="184359558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194640" y="846230"/>
            <a:ext cx="9029700" cy="5019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76872" y="1593757"/>
            <a:ext cx="9363709" cy="4529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553936" y="1598738"/>
          <a:ext cx="8648700" cy="4816475"/>
        </p:xfrm>
        <a:graphic>
          <a:graphicData uri="http://schemas.openxmlformats.org/presentationml/2006/ole">
            <p:oleObj name="oleObj" r:id="rId4" imgW="8648065" imgH="4815205" progId="PBrush">
              <p:embed/>
              <p:pic>
                <p:nvPicPr>
                  <p:cNvPr id="13" name="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1553936" y="1598738"/>
                    <a:ext cx="8648700" cy="4816475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pic>
        <p:nvPicPr>
          <p:cNvPr id="116451226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553935" y="972765"/>
            <a:ext cx="9029700" cy="5019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328105" y="1786618"/>
            <a:ext cx="8717746" cy="4048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Md. Aksadur Rahman</dc:creator>
  <cp:keywords/>
  <dc:description/>
  <dc:identifier/>
  <dc:language/>
  <cp:lastModifiedBy/>
  <cp:revision>131</cp:revision>
  <dcterms:created xsi:type="dcterms:W3CDTF">2021-08-10T15:37:54Z</dcterms:created>
  <dcterms:modified xsi:type="dcterms:W3CDTF">2024-10-29T17:16:51Z</dcterms:modified>
  <cp:category/>
  <cp:contentStatus/>
  <cp:version/>
</cp:coreProperties>
</file>