
<file path=[Content_Types].xml><?xml version="1.0" encoding="utf-8"?>
<Types xmlns="http://schemas.openxmlformats.org/package/2006/content-types">
  <Default Extension="wmf" ContentType="image/x-wmf"/>
  <Default Extension="gif" ContentType="image/gi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7.xml" ContentType="application/vnd.openxmlformats-officedocument.presentationml.slide+xml"/>
  <Override PartName="/ppt/slides/slide6.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s/slide5.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notesSlides/notesSlide3.xml" ContentType="application/vnd.openxmlformats-officedocument.presentationml.notesSlide+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11"/>
  </p:notesMasterIdLst>
  <p:sldIdLst>
    <p:sldId id="256" r:id="rId4"/>
    <p:sldId id="257" r:id="rId5"/>
    <p:sldId id="258" r:id="rId6"/>
    <p:sldId id="259" r:id="rId7"/>
    <p:sldId id="260" r:id="rId8"/>
    <p:sldId id="261" r:id="rId9"/>
    <p:sldId id="262" r:id="rId10"/>
  </p:sldIdLst>
  <p:sldSz cx="12192000" cy="6858000"/>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70" d="100"/>
          <a:sy n="70" d="100"/>
        </p:scale>
        <p:origin x="-738" y="-198"/>
      </p:cViewPr>
      <p:guideLst>
        <p:guide pos="2160" orient="horz"/>
        <p:guide pos="3840"/>
      </p:guideLst>
    </p:cSldViewPr>
  </p:slideViewPr>
  <p:gridSpacing cx="78028800" cy="780288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notesMaster" Target="notesMasters/notesMaster1.xml"/><Relationship Id="rId12" Type="http://schemas.openxmlformats.org/officeDocument/2006/relationships/presProps" Target="presProps.xml" /><Relationship Id="rId13" Type="http://schemas.openxmlformats.org/officeDocument/2006/relationships/tableStyles" Target="tableStyles.xml" /><Relationship Id="rId14"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p:cNvSpPr>
            <a:spLocks noGrp="1"/>
          </p:cNvSpPr>
          <p:nvPr>
            <p:ph type="dt" idx="2"/>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p:cNvSpPr>
            <a:spLocks noGrp="1"/>
          </p:cNvSpPr>
          <p:nvPr>
            <p:ph type="dt" idx="3"/>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p:cNvSpPr>
            <a:spLocks noGrp="1"/>
          </p:cNvSpPr>
          <p:nvPr>
            <p:ph type="body" sz="quarter" idx="1"/>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p:cNvSpPr>
            <a:spLocks noGrp="1"/>
          </p:cNvSpPr>
          <p:nvPr>
            <p:ph type="sldNum" sz="quarter" idx="1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6B038DB-497E-B9DB-C98C-C8849DF0B2A5}"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2F2CA04-DC50-806D-D638-DB171D1D7543}"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FE28D7A-C94F-038B-EAB7-4557FA6585DD}"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8BE7283-FBA1-921F-9BD9-C194CBAEA538}"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B869C3F-E36D-BAA7-3056-CC068F57EF5A}"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8F25896-4FA1-0833-CE5D-18F1A7EBC4E1}"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79C071F-49CB-D406-01BB-EA0881191B07}"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23999" y="1122362"/>
            <a:ext cx="9144000" cy="2387599"/>
          </a:xfrm>
        </p:spPr>
        <p:txBody>
          <a:bodyPr anchor="b"/>
          <a:lstStyle>
            <a:lvl1pPr algn="ctr">
              <a:defRPr sz="4500"/>
            </a:lvl1pPr>
          </a:lstStyle>
          <a:p>
            <a:pPr>
              <a:defRPr/>
            </a:pPr>
            <a:r>
              <a:rPr/>
              <a:t>Click to edit Master title style</a:t>
            </a:r>
            <a:endParaRPr/>
          </a:p>
        </p:txBody>
      </p:sp>
      <p:sp>
        <p:nvSpPr>
          <p:cNvPr id="3" name="Subtitle 2"/>
          <p:cNvSpPr>
            <a:spLocks noGrp="1"/>
          </p:cNvSpPr>
          <p:nvPr>
            <p:ph type="subTitle" idx="1"/>
          </p:nvPr>
        </p:nvSpPr>
        <p:spPr bwMode="auto">
          <a:xfrm>
            <a:off x="1523999" y="3602037"/>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a:defRPr/>
            </a:pPr>
            <a:r>
              <a:rPr/>
              <a:t>Click to edit Master subtitle style</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a:t>01.11.2013</a:t>
            </a:fld>
            <a:endParaRPr/>
          </a:p>
        </p:txBody>
      </p:sp>
      <p:sp>
        <p:nvSpPr>
          <p:cNvPr id="5" name="Footer Placeholder 4"/>
          <p:cNvSpPr>
            <a:spLocks noGrp="1"/>
          </p:cNvSpPr>
          <p:nvPr>
            <p:ph type="ftr" sz="quarter" idx="11"/>
          </p:nvPr>
        </p:nvSpPr>
        <p:spPr bwMode="auto"/>
        <p:txBody>
          <a:bodyPr/>
          <a:lstStyle/>
          <a:p>
            <a:pPr>
              <a:defRPr/>
            </a:pPr>
            <a:endParaRPr/>
          </a:p>
        </p:txBody>
      </p:sp>
      <p:sp>
        <p:nvSpPr>
          <p:cNvPr id="6" name="Slide Number Placeholder 5"/>
          <p:cNvSpPr>
            <a:spLocks noGrp="1"/>
          </p:cNvSpPr>
          <p:nvPr>
            <p:ph type="sldNum" sz="quarter" idx="12"/>
          </p:nvPr>
        </p:nvSpPr>
        <p:spPr bwMode="auto"/>
        <p:txBody>
          <a:bodyPr/>
          <a:lstStyle/>
          <a:p>
            <a:pPr>
              <a:defRPr/>
            </a:pPr>
            <a:fld id="{08395586-F03A-48D1-94DF-16B239DF4FB5}" type="slidenum">
              <a:r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a:t>Click to edit Master title style</a:t>
            </a:r>
            <a:endParaRPr/>
          </a:p>
        </p:txBody>
      </p:sp>
      <p:sp>
        <p:nvSpPr>
          <p:cNvPr id="3" name="Vertical Text Placeholder 2"/>
          <p:cNvSpPr>
            <a:spLocks noGrp="1"/>
          </p:cNvSpPr>
          <p:nvPr>
            <p:ph type="body" orient="vert" idx="1"/>
          </p:nvPr>
        </p:nvSpPr>
        <p:spPr bwMode="auto"/>
        <p:txBody>
          <a:bodyPr vert="eaVert"/>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a:t>01.11.2013</a:t>
            </a:fld>
            <a:endParaRPr/>
          </a:p>
        </p:txBody>
      </p:sp>
      <p:sp>
        <p:nvSpPr>
          <p:cNvPr id="5" name="Footer Placeholder 4"/>
          <p:cNvSpPr>
            <a:spLocks noGrp="1"/>
          </p:cNvSpPr>
          <p:nvPr>
            <p:ph type="ftr" sz="quarter" idx="11"/>
          </p:nvPr>
        </p:nvSpPr>
        <p:spPr bwMode="auto"/>
        <p:txBody>
          <a:bodyPr/>
          <a:lstStyle/>
          <a:p>
            <a:pPr>
              <a:defRPr/>
            </a:pPr>
            <a:endParaRPr/>
          </a:p>
        </p:txBody>
      </p:sp>
      <p:sp>
        <p:nvSpPr>
          <p:cNvPr id="6" name="Slide Number Placeholder 5"/>
          <p:cNvSpPr>
            <a:spLocks noGrp="1"/>
          </p:cNvSpPr>
          <p:nvPr>
            <p:ph type="sldNum" sz="quarter" idx="12"/>
          </p:nvPr>
        </p:nvSpPr>
        <p:spPr bwMode="auto"/>
        <p:txBody>
          <a:bodyPr/>
          <a:lstStyle/>
          <a:p>
            <a:pPr>
              <a:defRPr/>
            </a:pPr>
            <a:fld id="{08395586-F03A-48D1-94DF-16B239DF4FB5}" type="slidenum">
              <a:r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724899" y="365125"/>
            <a:ext cx="2628900" cy="5811838"/>
          </a:xfrm>
        </p:spPr>
        <p:txBody>
          <a:bodyPr vert="eaVert"/>
          <a:lstStyle/>
          <a:p>
            <a:pPr>
              <a:defRPr/>
            </a:pPr>
            <a:r>
              <a:rPr/>
              <a:t>Click to edit Master title style</a:t>
            </a:r>
            <a:endParaRPr/>
          </a:p>
        </p:txBody>
      </p:sp>
      <p:sp>
        <p:nvSpPr>
          <p:cNvPr id="3" name="Vertical Text Placeholder 2"/>
          <p:cNvSpPr>
            <a:spLocks noGrp="1"/>
          </p:cNvSpPr>
          <p:nvPr>
            <p:ph type="body" orient="vert" idx="1"/>
          </p:nvPr>
        </p:nvSpPr>
        <p:spPr bwMode="auto">
          <a:xfrm>
            <a:off x="838198" y="365125"/>
            <a:ext cx="7734299" cy="5811838"/>
          </a:xfrm>
        </p:spPr>
        <p:txBody>
          <a:bodyPr vert="eaVert"/>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a:t>01.11.2013</a:t>
            </a:fld>
            <a:endParaRPr/>
          </a:p>
        </p:txBody>
      </p:sp>
      <p:sp>
        <p:nvSpPr>
          <p:cNvPr id="5" name="Footer Placeholder 4"/>
          <p:cNvSpPr>
            <a:spLocks noGrp="1"/>
          </p:cNvSpPr>
          <p:nvPr>
            <p:ph type="ftr" sz="quarter" idx="11"/>
          </p:nvPr>
        </p:nvSpPr>
        <p:spPr bwMode="auto"/>
        <p:txBody>
          <a:bodyPr/>
          <a:lstStyle/>
          <a:p>
            <a:pPr>
              <a:defRPr/>
            </a:pPr>
            <a:endParaRPr/>
          </a:p>
        </p:txBody>
      </p:sp>
      <p:sp>
        <p:nvSpPr>
          <p:cNvPr id="6" name="Slide Number Placeholder 5"/>
          <p:cNvSpPr>
            <a:spLocks noGrp="1"/>
          </p:cNvSpPr>
          <p:nvPr>
            <p:ph type="sldNum" sz="quarter" idx="12"/>
          </p:nvPr>
        </p:nvSpPr>
        <p:spPr bwMode="auto"/>
        <p:txBody>
          <a:bodyPr/>
          <a:lstStyle/>
          <a:p>
            <a:pPr>
              <a:defRPr/>
            </a:pPr>
            <a:fld id="{08395586-F03A-48D1-94DF-16B239DF4FB5}"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a:t>Click to edit Master title style</a:t>
            </a:r>
            <a:endParaRPr/>
          </a:p>
        </p:txBody>
      </p:sp>
      <p:sp>
        <p:nvSpPr>
          <p:cNvPr id="3" name="Content Placeholder 2"/>
          <p:cNvSpPr>
            <a:spLocks noGrp="1"/>
          </p:cNvSpPr>
          <p:nvPr>
            <p:ph idx="1"/>
          </p:nvPr>
        </p:nvSpPr>
        <p:spPr bwMode="auto"/>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a:t>01.11.2013</a:t>
            </a:fld>
            <a:endParaRPr/>
          </a:p>
        </p:txBody>
      </p:sp>
      <p:sp>
        <p:nvSpPr>
          <p:cNvPr id="5" name="Footer Placeholder 4"/>
          <p:cNvSpPr>
            <a:spLocks noGrp="1"/>
          </p:cNvSpPr>
          <p:nvPr>
            <p:ph type="ftr" sz="quarter" idx="11"/>
          </p:nvPr>
        </p:nvSpPr>
        <p:spPr bwMode="auto"/>
        <p:txBody>
          <a:bodyPr/>
          <a:lstStyle/>
          <a:p>
            <a:pPr>
              <a:defRPr/>
            </a:pPr>
            <a:endParaRPr/>
          </a:p>
        </p:txBody>
      </p:sp>
      <p:sp>
        <p:nvSpPr>
          <p:cNvPr id="6" name="Slide Number Placeholder 5"/>
          <p:cNvSpPr>
            <a:spLocks noGrp="1"/>
          </p:cNvSpPr>
          <p:nvPr>
            <p:ph type="sldNum" sz="quarter" idx="12"/>
          </p:nvPr>
        </p:nvSpPr>
        <p:spPr bwMode="auto"/>
        <p:txBody>
          <a:bodyPr/>
          <a:lstStyle/>
          <a:p>
            <a:pPr>
              <a:defRPr/>
            </a:pPr>
            <a:fld id="{08395586-F03A-48D1-94DF-16B239DF4FB5}"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1850" y="1709738"/>
            <a:ext cx="10515600" cy="2852737"/>
          </a:xfrm>
        </p:spPr>
        <p:txBody>
          <a:bodyPr anchor="b"/>
          <a:lstStyle>
            <a:lvl1pPr>
              <a:defRPr sz="4500"/>
            </a:lvl1pPr>
          </a:lstStyle>
          <a:p>
            <a:pPr>
              <a:defRPr/>
            </a:pPr>
            <a:r>
              <a:rPr/>
              <a:t>Click to edit Master title style</a:t>
            </a:r>
            <a:endParaRPr/>
          </a:p>
        </p:txBody>
      </p:sp>
      <p:sp>
        <p:nvSpPr>
          <p:cNvPr id="3" name="Text Placeholder 2"/>
          <p:cNvSpPr>
            <a:spLocks noGrp="1"/>
          </p:cNvSpPr>
          <p:nvPr>
            <p:ph type="body" idx="1"/>
          </p:nvPr>
        </p:nvSpPr>
        <p:spPr bwMode="auto">
          <a:xfrm>
            <a:off x="831850" y="4589463"/>
            <a:ext cx="10515600" cy="150018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defRPr/>
            </a:pPr>
            <a:r>
              <a:rPr/>
              <a:t>Click to edit Master text styles</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a:t>01.11.2013</a:t>
            </a:fld>
            <a:endParaRPr/>
          </a:p>
        </p:txBody>
      </p:sp>
      <p:sp>
        <p:nvSpPr>
          <p:cNvPr id="5" name="Footer Placeholder 4"/>
          <p:cNvSpPr>
            <a:spLocks noGrp="1"/>
          </p:cNvSpPr>
          <p:nvPr>
            <p:ph type="ftr" sz="quarter" idx="11"/>
          </p:nvPr>
        </p:nvSpPr>
        <p:spPr bwMode="auto"/>
        <p:txBody>
          <a:bodyPr/>
          <a:lstStyle/>
          <a:p>
            <a:pPr>
              <a:defRPr/>
            </a:pPr>
            <a:endParaRPr/>
          </a:p>
        </p:txBody>
      </p:sp>
      <p:sp>
        <p:nvSpPr>
          <p:cNvPr id="6" name="Slide Number Placeholder 5"/>
          <p:cNvSpPr>
            <a:spLocks noGrp="1"/>
          </p:cNvSpPr>
          <p:nvPr>
            <p:ph type="sldNum" sz="quarter" idx="12"/>
          </p:nvPr>
        </p:nvSpPr>
        <p:spPr bwMode="auto"/>
        <p:txBody>
          <a:bodyPr/>
          <a:lstStyle/>
          <a:p>
            <a:pPr>
              <a:defRPr/>
            </a:pPr>
            <a:fld id="{08395586-F03A-48D1-94DF-16B239DF4FB5}"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a:t>Click to edit Master title style</a:t>
            </a:r>
            <a:endParaRPr/>
          </a:p>
        </p:txBody>
      </p:sp>
      <p:sp>
        <p:nvSpPr>
          <p:cNvPr id="3" name="Content Placeholder 2"/>
          <p:cNvSpPr>
            <a:spLocks noGrp="1"/>
          </p:cNvSpPr>
          <p:nvPr>
            <p:ph sz="half" idx="1"/>
          </p:nvPr>
        </p:nvSpPr>
        <p:spPr bwMode="auto">
          <a:xfrm>
            <a:off x="838198" y="1825625"/>
            <a:ext cx="5181599" cy="4351338"/>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Content Placeholder 3"/>
          <p:cNvSpPr>
            <a:spLocks noGrp="1"/>
          </p:cNvSpPr>
          <p:nvPr>
            <p:ph sz="half" idx="2"/>
          </p:nvPr>
        </p:nvSpPr>
        <p:spPr bwMode="auto">
          <a:xfrm>
            <a:off x="6172200" y="1825625"/>
            <a:ext cx="5181599" cy="4351338"/>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a:t>01.11.2013</a:t>
            </a:fld>
            <a:endParaRPr/>
          </a:p>
        </p:txBody>
      </p:sp>
      <p:sp>
        <p:nvSpPr>
          <p:cNvPr id="6" name="Footer Placeholder 5"/>
          <p:cNvSpPr>
            <a:spLocks noGrp="1"/>
          </p:cNvSpPr>
          <p:nvPr>
            <p:ph type="ftr" sz="quarter" idx="11"/>
          </p:nvPr>
        </p:nvSpPr>
        <p:spPr bwMode="auto"/>
        <p:txBody>
          <a:bodyPr/>
          <a:lstStyle/>
          <a:p>
            <a:pPr>
              <a:defRPr/>
            </a:pPr>
            <a:endParaRPr/>
          </a:p>
        </p:txBody>
      </p:sp>
      <p:sp>
        <p:nvSpPr>
          <p:cNvPr id="7" name="Slide Number Placeholder 6"/>
          <p:cNvSpPr>
            <a:spLocks noGrp="1"/>
          </p:cNvSpPr>
          <p:nvPr>
            <p:ph type="sldNum" sz="quarter" idx="12"/>
          </p:nvPr>
        </p:nvSpPr>
        <p:spPr bwMode="auto"/>
        <p:txBody>
          <a:bodyPr/>
          <a:lstStyle/>
          <a:p>
            <a:pPr>
              <a:defRPr/>
            </a:pPr>
            <a:fld id="{08395586-F03A-48D1-94DF-16B239DF4FB5}"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7" y="365125"/>
            <a:ext cx="10515600" cy="1325562"/>
          </a:xfrm>
        </p:spPr>
        <p:txBody>
          <a:bodyPr/>
          <a:lstStyle/>
          <a:p>
            <a:pPr>
              <a:defRPr/>
            </a:pPr>
            <a:r>
              <a:rPr/>
              <a:t>Click to edit Master title style</a:t>
            </a:r>
            <a:endParaRPr/>
          </a:p>
        </p:txBody>
      </p:sp>
      <p:sp>
        <p:nvSpPr>
          <p:cNvPr id="3" name="Text Placeholder 2"/>
          <p:cNvSpPr>
            <a:spLocks noGrp="1"/>
          </p:cNvSpPr>
          <p:nvPr>
            <p:ph type="body" idx="1"/>
          </p:nvPr>
        </p:nvSpPr>
        <p:spPr bwMode="auto">
          <a:xfrm>
            <a:off x="839789" y="1681162"/>
            <a:ext cx="5157785" cy="82391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defRPr/>
            </a:pPr>
            <a:r>
              <a:rPr/>
              <a:t>Click to edit Master text styles</a:t>
            </a:r>
            <a:endParaRPr/>
          </a:p>
        </p:txBody>
      </p:sp>
      <p:sp>
        <p:nvSpPr>
          <p:cNvPr id="4" name="Content Placeholder 3"/>
          <p:cNvSpPr>
            <a:spLocks noGrp="1"/>
          </p:cNvSpPr>
          <p:nvPr>
            <p:ph sz="half" idx="2"/>
          </p:nvPr>
        </p:nvSpPr>
        <p:spPr bwMode="auto">
          <a:xfrm>
            <a:off x="839789" y="2505074"/>
            <a:ext cx="5157785" cy="3684587"/>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5" name="Text Placeholder 4"/>
          <p:cNvSpPr>
            <a:spLocks noGrp="1"/>
          </p:cNvSpPr>
          <p:nvPr>
            <p:ph type="body" sz="quarter" idx="3"/>
          </p:nvPr>
        </p:nvSpPr>
        <p:spPr bwMode="auto">
          <a:xfrm>
            <a:off x="6172200" y="1681162"/>
            <a:ext cx="5183187" cy="82391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defRPr/>
            </a:pPr>
            <a:r>
              <a:rPr/>
              <a:t>Click to edit Master text styles</a:t>
            </a:r>
            <a:endParaRPr/>
          </a:p>
        </p:txBody>
      </p:sp>
      <p:sp>
        <p:nvSpPr>
          <p:cNvPr id="6" name="Content Placeholder 5"/>
          <p:cNvSpPr>
            <a:spLocks noGrp="1"/>
          </p:cNvSpPr>
          <p:nvPr>
            <p:ph sz="quarter" idx="4"/>
          </p:nvPr>
        </p:nvSpPr>
        <p:spPr bwMode="auto">
          <a:xfrm>
            <a:off x="6172200" y="2505074"/>
            <a:ext cx="5183187" cy="3684587"/>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7" name="Date Placeholder 6"/>
          <p:cNvSpPr>
            <a:spLocks noGrp="1"/>
          </p:cNvSpPr>
          <p:nvPr>
            <p:ph type="dt" sz="half" idx="10"/>
          </p:nvPr>
        </p:nvSpPr>
        <p:spPr bwMode="auto"/>
        <p:txBody>
          <a:bodyPr/>
          <a:lstStyle/>
          <a:p>
            <a:pPr>
              <a:defRPr/>
            </a:pPr>
            <a:fld id="{BCC18F51-09EC-435C-A3BA-64A766E099C0}" type="datetimeFigureOut">
              <a:rPr/>
              <a:t>01.11.2013</a:t>
            </a:fld>
            <a:endParaRPr/>
          </a:p>
        </p:txBody>
      </p:sp>
      <p:sp>
        <p:nvSpPr>
          <p:cNvPr id="8" name="Footer Placeholder 7"/>
          <p:cNvSpPr>
            <a:spLocks noGrp="1"/>
          </p:cNvSpPr>
          <p:nvPr>
            <p:ph type="ftr" sz="quarter" idx="11"/>
          </p:nvPr>
        </p:nvSpPr>
        <p:spPr bwMode="auto"/>
        <p:txBody>
          <a:bodyPr/>
          <a:lstStyle/>
          <a:p>
            <a:pPr>
              <a:defRPr/>
            </a:pPr>
            <a:endParaRPr/>
          </a:p>
        </p:txBody>
      </p:sp>
      <p:sp>
        <p:nvSpPr>
          <p:cNvPr id="9" name="Slide Number Placeholder 8"/>
          <p:cNvSpPr>
            <a:spLocks noGrp="1"/>
          </p:cNvSpPr>
          <p:nvPr>
            <p:ph type="sldNum" sz="quarter" idx="12"/>
          </p:nvPr>
        </p:nvSpPr>
        <p:spPr bwMode="auto"/>
        <p:txBody>
          <a:bodyPr/>
          <a:lstStyle/>
          <a:p>
            <a:pPr>
              <a:defRPr/>
            </a:pPr>
            <a:fld id="{08395586-F03A-48D1-94DF-16B239DF4FB5}" type="slidenum">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a:t>Click to edit Master title style</a:t>
            </a:r>
            <a:endParaRPr/>
          </a:p>
        </p:txBody>
      </p:sp>
      <p:sp>
        <p:nvSpPr>
          <p:cNvPr id="3" name="Date Placeholder 2"/>
          <p:cNvSpPr>
            <a:spLocks noGrp="1"/>
          </p:cNvSpPr>
          <p:nvPr>
            <p:ph type="dt" sz="half" idx="10"/>
          </p:nvPr>
        </p:nvSpPr>
        <p:spPr bwMode="auto"/>
        <p:txBody>
          <a:bodyPr/>
          <a:lstStyle/>
          <a:p>
            <a:pPr>
              <a:defRPr/>
            </a:pPr>
            <a:fld id="{BCC18F51-09EC-435C-A3BA-64A766E099C0}" type="datetimeFigureOut">
              <a:rPr/>
              <a:t>01.11.2013</a:t>
            </a:fld>
            <a:endParaRPr/>
          </a:p>
        </p:txBody>
      </p:sp>
      <p:sp>
        <p:nvSpPr>
          <p:cNvPr id="4" name="Footer Placeholder 3"/>
          <p:cNvSpPr>
            <a:spLocks noGrp="1"/>
          </p:cNvSpPr>
          <p:nvPr>
            <p:ph type="ftr" sz="quarter" idx="11"/>
          </p:nvPr>
        </p:nvSpPr>
        <p:spPr bwMode="auto"/>
        <p:txBody>
          <a:bodyPr/>
          <a:lstStyle/>
          <a:p>
            <a:pPr>
              <a:defRPr/>
            </a:pPr>
            <a:endParaRPr/>
          </a:p>
        </p:txBody>
      </p:sp>
      <p:sp>
        <p:nvSpPr>
          <p:cNvPr id="5" name="Slide Number Placeholder 4"/>
          <p:cNvSpPr>
            <a:spLocks noGrp="1"/>
          </p:cNvSpPr>
          <p:nvPr>
            <p:ph type="sldNum" sz="quarter" idx="12"/>
          </p:nvPr>
        </p:nvSpPr>
        <p:spPr bwMode="auto"/>
        <p:txBody>
          <a:bodyPr/>
          <a:lstStyle/>
          <a:p>
            <a:pPr>
              <a:defRPr/>
            </a:pPr>
            <a:fld id="{08395586-F03A-48D1-94DF-16B239DF4FB5}" type="slidenum">
              <a:r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BCC18F51-09EC-435C-A3BA-64A766E099C0}" type="datetimeFigureOut">
              <a:rPr/>
              <a:t>01.11.2013</a:t>
            </a:fld>
            <a:endParaRPr/>
          </a:p>
        </p:txBody>
      </p:sp>
      <p:sp>
        <p:nvSpPr>
          <p:cNvPr id="3" name="Footer Placeholder 2"/>
          <p:cNvSpPr>
            <a:spLocks noGrp="1"/>
          </p:cNvSpPr>
          <p:nvPr>
            <p:ph type="ftr" sz="quarter" idx="11"/>
          </p:nvPr>
        </p:nvSpPr>
        <p:spPr bwMode="auto"/>
        <p:txBody>
          <a:bodyPr/>
          <a:lstStyle/>
          <a:p>
            <a:pPr>
              <a:defRPr/>
            </a:pPr>
            <a:endParaRPr/>
          </a:p>
        </p:txBody>
      </p:sp>
      <p:sp>
        <p:nvSpPr>
          <p:cNvPr id="4" name="Slide Number Placeholder 3"/>
          <p:cNvSpPr>
            <a:spLocks noGrp="1"/>
          </p:cNvSpPr>
          <p:nvPr>
            <p:ph type="sldNum" sz="quarter" idx="12"/>
          </p:nvPr>
        </p:nvSpPr>
        <p:spPr bwMode="auto"/>
        <p:txBody>
          <a:bodyPr/>
          <a:lstStyle/>
          <a:p>
            <a:pPr>
              <a:defRPr/>
            </a:pPr>
            <a:fld id="{08395586-F03A-48D1-94DF-16B239DF4FB5}" type="slidenum">
              <a:r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7" y="457200"/>
            <a:ext cx="3932237" cy="1600200"/>
          </a:xfrm>
        </p:spPr>
        <p:txBody>
          <a:bodyPr anchor="b"/>
          <a:lstStyle>
            <a:lvl1pPr>
              <a:defRPr sz="2400"/>
            </a:lvl1pPr>
          </a:lstStyle>
          <a:p>
            <a:pPr>
              <a:defRPr/>
            </a:pPr>
            <a:r>
              <a:rPr/>
              <a:t>Click to edit Master title style</a:t>
            </a:r>
            <a:endParaRPr/>
          </a:p>
        </p:txBody>
      </p:sp>
      <p:sp>
        <p:nvSpPr>
          <p:cNvPr id="3" name="Content Placeholder 2"/>
          <p:cNvSpPr>
            <a:spLocks noGrp="1"/>
          </p:cNvSpPr>
          <p:nvPr>
            <p:ph idx="1"/>
          </p:nvPr>
        </p:nvSpPr>
        <p:spPr bwMode="auto">
          <a:xfrm>
            <a:off x="5183187"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Text Placeholder 3"/>
          <p:cNvSpPr>
            <a:spLocks noGrp="1"/>
          </p:cNvSpPr>
          <p:nvPr>
            <p:ph type="body" sz="half" idx="2"/>
          </p:nvPr>
        </p:nvSpPr>
        <p:spPr bwMode="auto">
          <a:xfrm>
            <a:off x="839787" y="2057399"/>
            <a:ext cx="3932237" cy="381158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defRPr/>
            </a:pPr>
            <a:r>
              <a:rPr/>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a:t>01.11.2013</a:t>
            </a:fld>
            <a:endParaRPr/>
          </a:p>
        </p:txBody>
      </p:sp>
      <p:sp>
        <p:nvSpPr>
          <p:cNvPr id="6" name="Footer Placeholder 5"/>
          <p:cNvSpPr>
            <a:spLocks noGrp="1"/>
          </p:cNvSpPr>
          <p:nvPr>
            <p:ph type="ftr" sz="quarter" idx="11"/>
          </p:nvPr>
        </p:nvSpPr>
        <p:spPr bwMode="auto"/>
        <p:txBody>
          <a:bodyPr/>
          <a:lstStyle/>
          <a:p>
            <a:pPr>
              <a:defRPr/>
            </a:pPr>
            <a:endParaRPr/>
          </a:p>
        </p:txBody>
      </p:sp>
      <p:sp>
        <p:nvSpPr>
          <p:cNvPr id="7" name="Slide Number Placeholder 6"/>
          <p:cNvSpPr>
            <a:spLocks noGrp="1"/>
          </p:cNvSpPr>
          <p:nvPr>
            <p:ph type="sldNum" sz="quarter" idx="12"/>
          </p:nvPr>
        </p:nvSpPr>
        <p:spPr bwMode="auto"/>
        <p:txBody>
          <a:bodyPr/>
          <a:lstStyle/>
          <a:p>
            <a:pPr>
              <a:defRPr/>
            </a:pPr>
            <a:fld id="{08395586-F03A-48D1-94DF-16B239DF4FB5}" type="slidenum">
              <a:r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7" y="457200"/>
            <a:ext cx="3932237" cy="1600200"/>
          </a:xfrm>
        </p:spPr>
        <p:txBody>
          <a:bodyPr anchor="b"/>
          <a:lstStyle>
            <a:lvl1pPr>
              <a:defRPr sz="2400"/>
            </a:lvl1pPr>
          </a:lstStyle>
          <a:p>
            <a:pPr>
              <a:defRPr/>
            </a:pPr>
            <a:r>
              <a:rPr/>
              <a:t>Click to edit Master title style</a:t>
            </a:r>
            <a:endParaRPr/>
          </a:p>
        </p:txBody>
      </p:sp>
      <p:sp>
        <p:nvSpPr>
          <p:cNvPr id="3" name="Picture Placeholder 2"/>
          <p:cNvSpPr>
            <a:spLocks noChangeAspect="1" noGrp="1"/>
          </p:cNvSpPr>
          <p:nvPr>
            <p:ph type="pic" idx="1"/>
          </p:nvPr>
        </p:nvSpPr>
        <p:spPr bwMode="auto">
          <a:xfrm>
            <a:off x="5183187" y="987425"/>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a:defRPr/>
            </a:pPr>
            <a:r>
              <a:rPr/>
              <a:t>Click icon to add picture</a:t>
            </a:r>
            <a:endParaRPr/>
          </a:p>
        </p:txBody>
      </p:sp>
      <p:sp>
        <p:nvSpPr>
          <p:cNvPr id="4" name="Text Placeholder 3"/>
          <p:cNvSpPr>
            <a:spLocks noGrp="1"/>
          </p:cNvSpPr>
          <p:nvPr>
            <p:ph type="body" sz="half" idx="2"/>
          </p:nvPr>
        </p:nvSpPr>
        <p:spPr bwMode="auto">
          <a:xfrm>
            <a:off x="839787" y="2057399"/>
            <a:ext cx="3932237" cy="381158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defRPr/>
            </a:pPr>
            <a:r>
              <a:rPr/>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a:t>01.11.2013</a:t>
            </a:fld>
            <a:endParaRPr/>
          </a:p>
        </p:txBody>
      </p:sp>
      <p:sp>
        <p:nvSpPr>
          <p:cNvPr id="6" name="Footer Placeholder 5"/>
          <p:cNvSpPr>
            <a:spLocks noGrp="1"/>
          </p:cNvSpPr>
          <p:nvPr>
            <p:ph type="ftr" sz="quarter" idx="11"/>
          </p:nvPr>
        </p:nvSpPr>
        <p:spPr bwMode="auto"/>
        <p:txBody>
          <a:bodyPr/>
          <a:lstStyle/>
          <a:p>
            <a:pPr>
              <a:defRPr/>
            </a:pPr>
            <a:endParaRPr/>
          </a:p>
        </p:txBody>
      </p:sp>
      <p:sp>
        <p:nvSpPr>
          <p:cNvPr id="7" name="Slide Number Placeholder 6"/>
          <p:cNvSpPr>
            <a:spLocks noGrp="1"/>
          </p:cNvSpPr>
          <p:nvPr>
            <p:ph type="sldNum" sz="quarter" idx="12"/>
          </p:nvPr>
        </p:nvSpPr>
        <p:spPr bwMode="auto"/>
        <p:txBody>
          <a:bodyPr/>
          <a:lstStyle/>
          <a:p>
            <a:pPr>
              <a:defRPr/>
            </a:pPr>
            <a:fld id="{08395586-F03A-48D1-94DF-16B239DF4FB5}" type="slidenum">
              <a:rPr/>
              <a:t>‹#›</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838198" y="365125"/>
            <a:ext cx="10515600" cy="1325562"/>
          </a:xfrm>
          <a:prstGeom prst="rect">
            <a:avLst/>
          </a:prstGeom>
        </p:spPr>
        <p:txBody>
          <a:bodyPr vert="horz" lIns="91440" tIns="45720" rIns="91440" bIns="45720" rtlCol="0" anchor="ctr">
            <a:normAutofit/>
          </a:bodyPr>
          <a:lstStyle/>
          <a:p>
            <a:pPr>
              <a:defRPr/>
            </a:pPr>
            <a:r>
              <a:rPr/>
              <a:t>Click to edit Master title style</a:t>
            </a:r>
            <a:endParaRPr/>
          </a:p>
        </p:txBody>
      </p:sp>
      <p:sp>
        <p:nvSpPr>
          <p:cNvPr id="3" name="Text Placeholder 2"/>
          <p:cNvSpPr>
            <a:spLocks noGrp="1"/>
          </p:cNvSpPr>
          <p:nvPr>
            <p:ph type="body" idx="1"/>
          </p:nvPr>
        </p:nvSpPr>
        <p:spPr bwMode="auto">
          <a:xfrm>
            <a:off x="838198" y="1825625"/>
            <a:ext cx="10515600" cy="4351338"/>
          </a:xfrm>
          <a:prstGeom prst="rect">
            <a:avLst/>
          </a:prstGeom>
        </p:spPr>
        <p:txBody>
          <a:bodyPr vert="horz" lIns="91440" tIns="45720" rIns="91440" bIns="45720" rtlCol="0">
            <a:normAutofit/>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a:spLocks noGrp="1"/>
          </p:cNvSpPr>
          <p:nvPr>
            <p:ph type="dt" sz="half" idx="2"/>
          </p:nvPr>
        </p:nvSpPr>
        <p:spPr bwMode="auto">
          <a:xfrm>
            <a:off x="838198"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BCC18F51-09EC-435C-A3BA-64A766E099C0}" type="datetimeFigureOut">
              <a:rPr/>
              <a:t>01.11.2013</a:t>
            </a:fld>
            <a:endParaRPr/>
          </a:p>
        </p:txBody>
      </p:sp>
      <p:sp>
        <p:nvSpPr>
          <p:cNvPr id="5" name="Footer Placeholder 4"/>
          <p:cNvSpPr>
            <a:spLocks noGrp="1"/>
          </p:cNvSpPr>
          <p:nvPr>
            <p:ph type="ftr" sz="quarter" idx="3"/>
          </p:nvPr>
        </p:nvSpPr>
        <p:spPr bwMode="auto">
          <a:xfrm>
            <a:off x="4038598"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a:p>
        </p:txBody>
      </p:sp>
      <p:sp>
        <p:nvSpPr>
          <p:cNvPr id="6" name="Slide Number Placeholder 5"/>
          <p:cNvSpPr>
            <a:spLocks noGrp="1"/>
          </p:cNvSpPr>
          <p:nvPr>
            <p:ph type="sldNum" sz="quarter" idx="4"/>
          </p:nvPr>
        </p:nvSpPr>
        <p:spPr bwMode="auto">
          <a:xfrm>
            <a:off x="8610599"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08395586-F03A-48D1-94DF-16B239DF4FB5}"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a:lnSpc>
          <a:spcPct val="90000"/>
        </a:lnSpc>
        <a:spcBef>
          <a:spcPts val="0"/>
        </a:spcBef>
        <a:buNone/>
        <a:defRPr sz="3300">
          <a:solidFill>
            <a:schemeClr val="tx1"/>
          </a:solidFill>
          <a:latin typeface="+mj-lt"/>
          <a:ea typeface="+mj-ea"/>
          <a:cs typeface="+mj-cs"/>
        </a:defRPr>
      </a:lvl1pPr>
    </p:titleStyle>
    <p:bodyStyle>
      <a:lvl1pPr marL="171450" indent="-171450" algn="l" defTabSz="685800">
        <a:lnSpc>
          <a:spcPct val="90000"/>
        </a:lnSpc>
        <a:spcBef>
          <a:spcPts val="749"/>
        </a:spcBef>
        <a:buFont typeface="Arial"/>
        <a:buChar char="•"/>
        <a:defRPr sz="2100">
          <a:solidFill>
            <a:schemeClr val="tx1"/>
          </a:solidFill>
          <a:latin typeface="+mn-lt"/>
          <a:ea typeface="+mn-ea"/>
          <a:cs typeface="+mn-cs"/>
        </a:defRPr>
      </a:lvl1pPr>
      <a:lvl2pPr marL="514350" indent="-171450" algn="l" defTabSz="685800">
        <a:lnSpc>
          <a:spcPct val="90000"/>
        </a:lnSpc>
        <a:spcBef>
          <a:spcPts val="374"/>
        </a:spcBef>
        <a:buFont typeface="Arial"/>
        <a:buChar char="•"/>
        <a:defRPr sz="1800">
          <a:solidFill>
            <a:schemeClr val="tx1"/>
          </a:solidFill>
          <a:latin typeface="+mn-lt"/>
          <a:ea typeface="+mn-ea"/>
          <a:cs typeface="+mn-cs"/>
        </a:defRPr>
      </a:lvl2pPr>
      <a:lvl3pPr marL="857250" indent="-171450" algn="l" defTabSz="685800">
        <a:lnSpc>
          <a:spcPct val="90000"/>
        </a:lnSpc>
        <a:spcBef>
          <a:spcPts val="374"/>
        </a:spcBef>
        <a:buFont typeface="Arial"/>
        <a:buChar char="•"/>
        <a:defRPr sz="1500">
          <a:solidFill>
            <a:schemeClr val="tx1"/>
          </a:solidFill>
          <a:latin typeface="+mn-lt"/>
          <a:ea typeface="+mn-ea"/>
          <a:cs typeface="+mn-cs"/>
        </a:defRPr>
      </a:lvl3pPr>
      <a:lvl4pPr marL="1200150" indent="-171450" algn="l" defTabSz="685800">
        <a:lnSpc>
          <a:spcPct val="90000"/>
        </a:lnSpc>
        <a:spcBef>
          <a:spcPts val="374"/>
        </a:spcBef>
        <a:buFont typeface="Arial"/>
        <a:buChar char="•"/>
        <a:defRPr sz="1350">
          <a:solidFill>
            <a:schemeClr val="tx1"/>
          </a:solidFill>
          <a:latin typeface="+mn-lt"/>
          <a:ea typeface="+mn-ea"/>
          <a:cs typeface="+mn-cs"/>
        </a:defRPr>
      </a:lvl4pPr>
      <a:lvl5pPr marL="1543050" indent="-171450" algn="l" defTabSz="685800">
        <a:lnSpc>
          <a:spcPct val="90000"/>
        </a:lnSpc>
        <a:spcBef>
          <a:spcPts val="374"/>
        </a:spcBef>
        <a:buFont typeface="Arial"/>
        <a:buChar char="•"/>
        <a:defRPr sz="1350">
          <a:solidFill>
            <a:schemeClr val="tx1"/>
          </a:solidFill>
          <a:latin typeface="+mn-lt"/>
          <a:ea typeface="+mn-ea"/>
          <a:cs typeface="+mn-cs"/>
        </a:defRPr>
      </a:lvl5pPr>
      <a:lvl6pPr marL="1885950" indent="-171450" algn="l" defTabSz="685800">
        <a:lnSpc>
          <a:spcPct val="90000"/>
        </a:lnSpc>
        <a:spcBef>
          <a:spcPts val="374"/>
        </a:spcBef>
        <a:buFont typeface="Arial"/>
        <a:buChar char="•"/>
        <a:defRPr sz="1350">
          <a:solidFill>
            <a:schemeClr val="tx1"/>
          </a:solidFill>
          <a:latin typeface="+mn-lt"/>
          <a:ea typeface="+mn-ea"/>
          <a:cs typeface="+mn-cs"/>
        </a:defRPr>
      </a:lvl6pPr>
      <a:lvl7pPr marL="2228850" indent="-171450" algn="l" defTabSz="685800">
        <a:lnSpc>
          <a:spcPct val="90000"/>
        </a:lnSpc>
        <a:spcBef>
          <a:spcPts val="374"/>
        </a:spcBef>
        <a:buFont typeface="Arial"/>
        <a:buChar char="•"/>
        <a:defRPr sz="1350">
          <a:solidFill>
            <a:schemeClr val="tx1"/>
          </a:solidFill>
          <a:latin typeface="+mn-lt"/>
          <a:ea typeface="+mn-ea"/>
          <a:cs typeface="+mn-cs"/>
        </a:defRPr>
      </a:lvl7pPr>
      <a:lvl8pPr marL="2571750" indent="-171450" algn="l" defTabSz="685800">
        <a:lnSpc>
          <a:spcPct val="90000"/>
        </a:lnSpc>
        <a:spcBef>
          <a:spcPts val="374"/>
        </a:spcBef>
        <a:buFont typeface="Arial"/>
        <a:buChar char="•"/>
        <a:defRPr sz="1350">
          <a:solidFill>
            <a:schemeClr val="tx1"/>
          </a:solidFill>
          <a:latin typeface="+mn-lt"/>
          <a:ea typeface="+mn-ea"/>
          <a:cs typeface="+mn-cs"/>
        </a:defRPr>
      </a:lvl8pPr>
      <a:lvl9pPr marL="2914650" indent="-171450" algn="l" defTabSz="685800">
        <a:lnSpc>
          <a:spcPct val="90000"/>
        </a:lnSpc>
        <a:spcBef>
          <a:spcPts val="374"/>
        </a:spcBef>
        <a:buFont typeface="Arial"/>
        <a:buChar char="•"/>
        <a:defRPr sz="1350">
          <a:solidFill>
            <a:schemeClr val="tx1"/>
          </a:solidFill>
          <a:latin typeface="+mn-lt"/>
          <a:ea typeface="+mn-ea"/>
          <a:cs typeface="+mn-cs"/>
        </a:defRPr>
      </a:lvl9pPr>
    </p:bodyStyle>
    <p:otherStyle>
      <a:defPPr>
        <a:defRPr/>
      </a:defPPr>
      <a:lvl1pPr marL="0" algn="l" defTabSz="685800">
        <a:defRPr sz="1350">
          <a:solidFill>
            <a:schemeClr val="tx1"/>
          </a:solidFill>
          <a:latin typeface="+mn-lt"/>
          <a:ea typeface="+mn-ea"/>
          <a:cs typeface="+mn-cs"/>
        </a:defRPr>
      </a:lvl1pPr>
      <a:lvl2pPr marL="342900" algn="l" defTabSz="685800">
        <a:defRPr sz="1350">
          <a:solidFill>
            <a:schemeClr val="tx1"/>
          </a:solidFill>
          <a:latin typeface="+mn-lt"/>
          <a:ea typeface="+mn-ea"/>
          <a:cs typeface="+mn-cs"/>
        </a:defRPr>
      </a:lvl2pPr>
      <a:lvl3pPr marL="685800" algn="l" defTabSz="685800">
        <a:defRPr sz="1350">
          <a:solidFill>
            <a:schemeClr val="tx1"/>
          </a:solidFill>
          <a:latin typeface="+mn-lt"/>
          <a:ea typeface="+mn-ea"/>
          <a:cs typeface="+mn-cs"/>
        </a:defRPr>
      </a:lvl3pPr>
      <a:lvl4pPr marL="1028700" algn="l" defTabSz="685800">
        <a:defRPr sz="1350">
          <a:solidFill>
            <a:schemeClr val="tx1"/>
          </a:solidFill>
          <a:latin typeface="+mn-lt"/>
          <a:ea typeface="+mn-ea"/>
          <a:cs typeface="+mn-cs"/>
        </a:defRPr>
      </a:lvl4pPr>
      <a:lvl5pPr marL="1371600" algn="l" defTabSz="685800">
        <a:defRPr sz="1350">
          <a:solidFill>
            <a:schemeClr val="tx1"/>
          </a:solidFill>
          <a:latin typeface="+mn-lt"/>
          <a:ea typeface="+mn-ea"/>
          <a:cs typeface="+mn-cs"/>
        </a:defRPr>
      </a:lvl5pPr>
      <a:lvl6pPr marL="1714500" algn="l" defTabSz="685800">
        <a:defRPr sz="1350">
          <a:solidFill>
            <a:schemeClr val="tx1"/>
          </a:solidFill>
          <a:latin typeface="+mn-lt"/>
          <a:ea typeface="+mn-ea"/>
          <a:cs typeface="+mn-cs"/>
        </a:defRPr>
      </a:lvl6pPr>
      <a:lvl7pPr marL="2057400" algn="l" defTabSz="685800">
        <a:defRPr sz="1350">
          <a:solidFill>
            <a:schemeClr val="tx1"/>
          </a:solidFill>
          <a:latin typeface="+mn-lt"/>
          <a:ea typeface="+mn-ea"/>
          <a:cs typeface="+mn-cs"/>
        </a:defRPr>
      </a:lvl7pPr>
      <a:lvl8pPr marL="2400300" algn="l" defTabSz="685800">
        <a:defRPr sz="1350">
          <a:solidFill>
            <a:schemeClr val="tx1"/>
          </a:solidFill>
          <a:latin typeface="+mn-lt"/>
          <a:ea typeface="+mn-ea"/>
          <a:cs typeface="+mn-cs"/>
        </a:defRPr>
      </a:lvl8pPr>
      <a:lvl9pPr marL="2743200" algn="l" defTabSz="685800">
        <a:defRPr sz="135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gif"/><Relationship Id="rId4" Type="http://schemas.openxmlformats.org/officeDocument/2006/relationships/image" Target="../media/image4.png"/><Relationship Id="rId5" Type="http://schemas.openxmlformats.org/officeDocument/2006/relationships/oleObject" Target="../embeddings/oleObject1.bin"/><Relationship Id="rId6" Type="http://schemas.openxmlformats.org/officeDocument/2006/relationships/image" Target="../media/image5.png"/><Relationship Id="rId7" Type="http://schemas.openxmlformats.org/officeDocument/2006/relationships/oleObject" Target="../embeddings/oleObject2.bin"/></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oleObject" Target="../embeddings/oleObject3.bin"/><Relationship Id="rId8" Type="http://schemas.openxmlformats.org/officeDocument/2006/relationships/image" Target="../media/image10.png"/><Relationship Id="rId9" Type="http://schemas.openxmlformats.org/officeDocument/2006/relationships/oleObject" Target="../embeddings/oleObject4.bin"/><Relationship Id="rId10" Type="http://schemas.openxmlformats.org/officeDocument/2006/relationships/image" Target="../media/image1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gif"/></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 name="Rectangle 4"/>
          <p:cNvSpPr/>
          <p:nvPr/>
        </p:nvSpPr>
        <p:spPr bwMode="auto">
          <a:xfrm>
            <a:off x="3112044" y="128426"/>
            <a:ext cx="5958173" cy="512423"/>
          </a:xfrm>
          <a:prstGeom prst="rect">
            <a:avLst/>
          </a:prstGeom>
        </p:spPr>
        <p:txBody>
          <a:bodyPr wrap="square">
            <a:spAutoFit/>
          </a:bodyPr>
          <a:lstStyle/>
          <a:p>
            <a:pPr algn="ctr">
              <a:lnSpc>
                <a:spcPct val="114999"/>
              </a:lnSpc>
              <a:defRPr/>
            </a:pPr>
            <a:r>
              <a:rPr lang="en-US" sz="2400" b="1">
                <a:solidFill>
                  <a:srgbClr val="FF0000"/>
                </a:solidFill>
                <a:latin typeface="Bookman Old Style"/>
                <a:ea typeface="Times New Roman"/>
                <a:cs typeface="Times New Roman"/>
              </a:rPr>
              <a:t>Simple Linear </a:t>
            </a:r>
            <a:r>
              <a:rPr lang="en-US" sz="2400" b="1">
                <a:solidFill>
                  <a:srgbClr val="FF0000"/>
                </a:solidFill>
                <a:latin typeface="Bookman Old Style"/>
                <a:ea typeface="Times New Roman"/>
                <a:cs typeface="Times New Roman"/>
              </a:rPr>
              <a:t>R</a:t>
            </a:r>
            <a:r>
              <a:rPr lang="en-US" sz="2400" b="1">
                <a:solidFill>
                  <a:srgbClr val="FF0000"/>
                </a:solidFill>
                <a:latin typeface="Bookman Old Style"/>
                <a:ea typeface="Times New Roman"/>
                <a:cs typeface="Times New Roman"/>
              </a:rPr>
              <a:t>egression</a:t>
            </a:r>
            <a:endParaRPr lang="en-US" sz="2400" b="1">
              <a:latin typeface="Cambria"/>
              <a:ea typeface="Times New Roman"/>
              <a:cs typeface="Times New Roman"/>
            </a:endParaRPr>
          </a:p>
        </p:txBody>
      </p:sp>
      <p:sp>
        <p:nvSpPr>
          <p:cNvPr id="4" name="Rectangle 3"/>
          <p:cNvSpPr/>
          <p:nvPr/>
        </p:nvSpPr>
        <p:spPr bwMode="auto">
          <a:xfrm>
            <a:off x="2495909" y="1068570"/>
            <a:ext cx="8790041" cy="1310999"/>
          </a:xfrm>
          <a:prstGeom prst="rect">
            <a:avLst/>
          </a:prstGeom>
        </p:spPr>
        <p:txBody>
          <a:bodyPr wrap="square">
            <a:spAutoFit/>
          </a:bodyPr>
          <a:lstStyle/>
          <a:p>
            <a:pPr>
              <a:defRPr/>
            </a:pPr>
            <a:r>
              <a:rPr lang="en-US" sz="2000"/>
              <a:t>Supervised learning is the types of machine learning in which machines are trained using well "labelled" training data, and on basis of that data, machines predict the output. The labelled data means some input data is already tagged with the correct output.</a:t>
            </a:r>
            <a:endParaRPr/>
          </a:p>
        </p:txBody>
      </p:sp>
      <p:sp>
        <p:nvSpPr>
          <p:cNvPr id="6" name="Rectangle 5"/>
          <p:cNvSpPr/>
          <p:nvPr/>
        </p:nvSpPr>
        <p:spPr bwMode="auto">
          <a:xfrm>
            <a:off x="2495909" y="699237"/>
            <a:ext cx="2851192" cy="396599"/>
          </a:xfrm>
          <a:prstGeom prst="rect">
            <a:avLst/>
          </a:prstGeom>
        </p:spPr>
        <p:txBody>
          <a:bodyPr wrap="none">
            <a:spAutoFit/>
          </a:bodyPr>
          <a:lstStyle/>
          <a:p>
            <a:pPr>
              <a:defRPr/>
            </a:pPr>
            <a:r>
              <a:rPr lang="en-US" sz="2000" b="1"/>
              <a:t>Supervised </a:t>
            </a:r>
            <a:r>
              <a:rPr lang="en-US" sz="2000" b="1"/>
              <a:t>Learning </a:t>
            </a:r>
            <a:r>
              <a:rPr lang="en-US" sz="2000" b="1">
                <a:solidFill>
                  <a:srgbClr val="202124"/>
                </a:solidFill>
                <a:latin typeface="arial"/>
              </a:rPr>
              <a:t>: </a:t>
            </a:r>
            <a:endParaRPr lang="en-US" sz="2000" b="1"/>
          </a:p>
        </p:txBody>
      </p:sp>
      <p:sp>
        <p:nvSpPr>
          <p:cNvPr id="7" name="Rectangle 6"/>
          <p:cNvSpPr/>
          <p:nvPr/>
        </p:nvSpPr>
        <p:spPr bwMode="auto">
          <a:xfrm>
            <a:off x="2495909" y="2453564"/>
            <a:ext cx="920404" cy="366119"/>
          </a:xfrm>
          <a:prstGeom prst="rect">
            <a:avLst/>
          </a:prstGeom>
        </p:spPr>
        <p:txBody>
          <a:bodyPr wrap="none">
            <a:spAutoFit/>
          </a:bodyPr>
          <a:lstStyle/>
          <a:p>
            <a:pPr>
              <a:defRPr/>
            </a:pPr>
            <a:r>
              <a:rPr lang="en-US" b="1">
                <a:solidFill>
                  <a:srgbClr val="202124"/>
                </a:solidFill>
                <a:latin typeface="arial"/>
              </a:rPr>
              <a:t>Types:</a:t>
            </a:r>
            <a:endParaRPr lang="en-US" b="1"/>
          </a:p>
        </p:txBody>
      </p:sp>
      <p:sp>
        <p:nvSpPr>
          <p:cNvPr id="2" name="Rectangle 1"/>
          <p:cNvSpPr/>
          <p:nvPr/>
        </p:nvSpPr>
        <p:spPr bwMode="auto">
          <a:xfrm>
            <a:off x="3298165" y="2453564"/>
            <a:ext cx="6096719" cy="640440"/>
          </a:xfrm>
          <a:prstGeom prst="rect">
            <a:avLst/>
          </a:prstGeom>
        </p:spPr>
        <p:txBody>
          <a:bodyPr>
            <a:spAutoFit/>
          </a:bodyPr>
          <a:lstStyle/>
          <a:p>
            <a:pPr>
              <a:defRPr/>
            </a:pPr>
            <a:r>
              <a:rPr lang="en-US">
                <a:solidFill>
                  <a:srgbClr val="333333"/>
                </a:solidFill>
                <a:latin typeface="inter-regular"/>
              </a:rPr>
              <a:t>Supervised learning can be further divided into two types of problems:</a:t>
            </a:r>
            <a:endParaRPr lang="en-US"/>
          </a:p>
        </p:txBody>
      </p:sp>
      <p:pic>
        <p:nvPicPr>
          <p:cNvPr id="3" name="Picture 2"/>
          <p:cNvPicPr>
            <a:picLocks noChangeAspect="1"/>
          </p:cNvPicPr>
          <p:nvPr/>
        </p:nvPicPr>
        <p:blipFill>
          <a:blip r:embed="rId3"/>
          <a:stretch/>
        </p:blipFill>
        <p:spPr bwMode="auto">
          <a:xfrm>
            <a:off x="4002026" y="3582865"/>
            <a:ext cx="4981575" cy="2771775"/>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 name="Rectangle 4"/>
          <p:cNvSpPr/>
          <p:nvPr/>
        </p:nvSpPr>
        <p:spPr bwMode="auto">
          <a:xfrm>
            <a:off x="5381831" y="186813"/>
            <a:ext cx="5958173" cy="512423"/>
          </a:xfrm>
          <a:prstGeom prst="rect">
            <a:avLst/>
          </a:prstGeom>
        </p:spPr>
        <p:txBody>
          <a:bodyPr wrap="square">
            <a:spAutoFit/>
          </a:bodyPr>
          <a:lstStyle/>
          <a:p>
            <a:pPr algn="ctr">
              <a:lnSpc>
                <a:spcPct val="114999"/>
              </a:lnSpc>
              <a:defRPr/>
            </a:pPr>
            <a:r>
              <a:rPr lang="en-US" sz="2400" b="1">
                <a:solidFill>
                  <a:srgbClr val="FF0000"/>
                </a:solidFill>
                <a:latin typeface="Bookman Old Style"/>
                <a:ea typeface="Times New Roman"/>
                <a:cs typeface="Times New Roman"/>
              </a:rPr>
              <a:t>Simple Linear </a:t>
            </a:r>
            <a:r>
              <a:rPr lang="en-US" sz="2400" b="1">
                <a:solidFill>
                  <a:srgbClr val="FF0000"/>
                </a:solidFill>
                <a:latin typeface="Bookman Old Style"/>
                <a:ea typeface="Times New Roman"/>
                <a:cs typeface="Times New Roman"/>
              </a:rPr>
              <a:t>R</a:t>
            </a:r>
            <a:r>
              <a:rPr lang="en-US" sz="2400" b="1">
                <a:solidFill>
                  <a:srgbClr val="FF0000"/>
                </a:solidFill>
                <a:latin typeface="Bookman Old Style"/>
                <a:ea typeface="Times New Roman"/>
                <a:cs typeface="Times New Roman"/>
              </a:rPr>
              <a:t>egression</a:t>
            </a:r>
            <a:endParaRPr lang="en-US" sz="2400" b="1">
              <a:latin typeface="Cambria"/>
              <a:ea typeface="Times New Roman"/>
              <a:cs typeface="Times New Roman"/>
            </a:endParaRPr>
          </a:p>
        </p:txBody>
      </p:sp>
      <p:sp>
        <p:nvSpPr>
          <p:cNvPr id="4" name="Rectangle 3"/>
          <p:cNvSpPr/>
          <p:nvPr/>
        </p:nvSpPr>
        <p:spPr bwMode="auto">
          <a:xfrm>
            <a:off x="2495909" y="1068570"/>
            <a:ext cx="8790041" cy="1189079"/>
          </a:xfrm>
          <a:prstGeom prst="rect">
            <a:avLst/>
          </a:prstGeom>
        </p:spPr>
        <p:txBody>
          <a:bodyPr wrap="square">
            <a:spAutoFit/>
          </a:bodyPr>
          <a:lstStyle/>
          <a:p>
            <a:pPr>
              <a:defRPr/>
            </a:pPr>
            <a:r>
              <a:rPr lang="en-US">
                <a:solidFill>
                  <a:srgbClr val="202124"/>
                </a:solidFill>
                <a:latin typeface="arial"/>
              </a:rPr>
              <a:t>Regression is a statistical method used in finance, investing, and other disciplines that attempts to determine the strength and character of the relationship between one dependent variable (usually denoted by Y) and a series of other variables (known as independent variables).</a:t>
            </a:r>
            <a:endParaRPr lang="en-US"/>
          </a:p>
        </p:txBody>
      </p:sp>
      <p:pic>
        <p:nvPicPr>
          <p:cNvPr id="1026" name="Picture 2" descr="Regression Analysis in Machine learning"/>
          <p:cNvPicPr>
            <a:picLocks noChangeAspect="1" noChangeArrowheads="1"/>
          </p:cNvPicPr>
          <p:nvPr/>
        </p:nvPicPr>
        <p:blipFill>
          <a:blip r:embed="rId3"/>
          <a:stretch/>
        </p:blipFill>
        <p:spPr bwMode="auto">
          <a:xfrm>
            <a:off x="4192737" y="2529731"/>
            <a:ext cx="5000625" cy="4152901"/>
          </a:xfrm>
          <a:prstGeom prst="rect">
            <a:avLst/>
          </a:prstGeom>
          <a:noFill/>
        </p:spPr>
      </p:pic>
      <p:sp>
        <p:nvSpPr>
          <p:cNvPr id="6" name="Rectangle 5"/>
          <p:cNvSpPr/>
          <p:nvPr/>
        </p:nvSpPr>
        <p:spPr bwMode="auto">
          <a:xfrm>
            <a:off x="2495909" y="699237"/>
            <a:ext cx="1504736" cy="366119"/>
          </a:xfrm>
          <a:prstGeom prst="rect">
            <a:avLst/>
          </a:prstGeom>
        </p:spPr>
        <p:txBody>
          <a:bodyPr wrap="none">
            <a:spAutoFit/>
          </a:bodyPr>
          <a:lstStyle/>
          <a:p>
            <a:pPr>
              <a:defRPr/>
            </a:pPr>
            <a:r>
              <a:rPr lang="en-US" b="1">
                <a:solidFill>
                  <a:srgbClr val="202124"/>
                </a:solidFill>
                <a:latin typeface="arial"/>
              </a:rPr>
              <a:t>Regression: </a:t>
            </a:r>
            <a:endParaRPr lang="en-US" b="1"/>
          </a:p>
        </p:txBody>
      </p:sp>
      <p:sp>
        <p:nvSpPr>
          <p:cNvPr id="7" name="Rectangle 6"/>
          <p:cNvSpPr/>
          <p:nvPr/>
        </p:nvSpPr>
        <p:spPr bwMode="auto">
          <a:xfrm>
            <a:off x="2495909" y="2453564"/>
            <a:ext cx="920404" cy="366119"/>
          </a:xfrm>
          <a:prstGeom prst="rect">
            <a:avLst/>
          </a:prstGeom>
        </p:spPr>
        <p:txBody>
          <a:bodyPr wrap="none">
            <a:spAutoFit/>
          </a:bodyPr>
          <a:lstStyle/>
          <a:p>
            <a:pPr>
              <a:defRPr/>
            </a:pPr>
            <a:r>
              <a:rPr lang="en-US" b="1">
                <a:solidFill>
                  <a:srgbClr val="202124"/>
                </a:solidFill>
                <a:latin typeface="arial"/>
              </a:rPr>
              <a:t>Types:</a:t>
            </a:r>
            <a:endParaRPr lang="en-US" b="1"/>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 name="Rectangle 5"/>
          <p:cNvSpPr/>
          <p:nvPr/>
        </p:nvSpPr>
        <p:spPr bwMode="auto">
          <a:xfrm>
            <a:off x="2495909" y="699237"/>
            <a:ext cx="3067306" cy="366119"/>
          </a:xfrm>
          <a:prstGeom prst="rect">
            <a:avLst/>
          </a:prstGeom>
        </p:spPr>
        <p:txBody>
          <a:bodyPr wrap="none">
            <a:spAutoFit/>
          </a:bodyPr>
          <a:lstStyle/>
          <a:p>
            <a:pPr>
              <a:defRPr/>
            </a:pPr>
            <a:r>
              <a:rPr lang="en-US" b="1">
                <a:solidFill>
                  <a:srgbClr val="202124"/>
                </a:solidFill>
                <a:latin typeface="arial"/>
              </a:rPr>
              <a:t>Simple Linear Regression: </a:t>
            </a:r>
            <a:endParaRPr lang="en-US" b="1"/>
          </a:p>
        </p:txBody>
      </p:sp>
      <p:sp>
        <p:nvSpPr>
          <p:cNvPr id="2" name="Rectangle 1"/>
          <p:cNvSpPr/>
          <p:nvPr/>
        </p:nvSpPr>
        <p:spPr bwMode="auto">
          <a:xfrm>
            <a:off x="2495909" y="1062002"/>
            <a:ext cx="8891677" cy="914760"/>
          </a:xfrm>
          <a:prstGeom prst="rect">
            <a:avLst/>
          </a:prstGeom>
        </p:spPr>
        <p:txBody>
          <a:bodyPr wrap="square">
            <a:spAutoFit/>
          </a:bodyPr>
          <a:lstStyle/>
          <a:p>
            <a:pPr>
              <a:defRPr/>
            </a:pPr>
            <a:r>
              <a:rPr lang="en-US">
                <a:solidFill>
                  <a:srgbClr val="202124"/>
                </a:solidFill>
                <a:latin typeface="arial"/>
              </a:rPr>
              <a:t>Simple linear regression is </a:t>
            </a:r>
            <a:r>
              <a:rPr lang="en-US" b="1">
                <a:solidFill>
                  <a:srgbClr val="202124"/>
                </a:solidFill>
                <a:latin typeface="arial"/>
              </a:rPr>
              <a:t>a regression model that estimates the relationship between one independent variable and one dependent variable using a straight line</a:t>
            </a:r>
            <a:r>
              <a:rPr lang="en-US">
                <a:solidFill>
                  <a:srgbClr val="202124"/>
                </a:solidFill>
                <a:latin typeface="arial"/>
              </a:rPr>
              <a:t>. Both variables should be quantitative.</a:t>
            </a:r>
            <a:endParaRPr lang="en-US"/>
          </a:p>
        </p:txBody>
      </p:sp>
      <p:sp>
        <p:nvSpPr>
          <p:cNvPr id="3" name="Rectangle 2"/>
          <p:cNvSpPr/>
          <p:nvPr/>
        </p:nvSpPr>
        <p:spPr bwMode="auto">
          <a:xfrm>
            <a:off x="2495909" y="2503582"/>
            <a:ext cx="2983039" cy="366119"/>
          </a:xfrm>
          <a:prstGeom prst="rect">
            <a:avLst/>
          </a:prstGeom>
        </p:spPr>
        <p:txBody>
          <a:bodyPr wrap="none">
            <a:spAutoFit/>
          </a:bodyPr>
          <a:lstStyle/>
          <a:p>
            <a:pPr>
              <a:defRPr/>
            </a:pPr>
            <a:r>
              <a:rPr lang="en-US">
                <a:solidFill>
                  <a:srgbClr val="000000"/>
                </a:solidFill>
                <a:latin typeface="Verdana"/>
                <a:ea typeface="Times New Roman"/>
                <a:cs typeface="Times New Roman"/>
              </a:rPr>
              <a:t>The example data in </a:t>
            </a:r>
            <a:r>
              <a:rPr lang="en-US">
                <a:solidFill>
                  <a:srgbClr val="000000"/>
                </a:solidFill>
                <a:latin typeface="Verdana"/>
                <a:ea typeface="Times New Roman"/>
                <a:cs typeface="Times New Roman"/>
              </a:rPr>
              <a:t>Table </a:t>
            </a:r>
            <a:endParaRPr lang="en-US"/>
          </a:p>
        </p:txBody>
      </p:sp>
      <p:graphicFrame>
        <p:nvGraphicFramePr>
          <p:cNvPr id="10" name="Table 9"/>
          <p:cNvGraphicFramePr>
            <a:graphicFrameLocks xmlns:a="http://schemas.openxmlformats.org/drawingml/2006/main" noGrp="1"/>
          </p:cNvGraphicFramePr>
          <p:nvPr/>
        </p:nvGraphicFramePr>
        <p:xfrm>
          <a:off x="6038064" y="3258331"/>
          <a:ext cx="2342135" cy="2196577"/>
        </p:xfrm>
        <a:graphic>
          <a:graphicData uri="http://schemas.openxmlformats.org/drawingml/2006/table">
            <a:tbl>
              <a:tblPr firstRow="1" firstCol="1" lastRow="0" lastCol="0" bandRow="1" bandCol="0"/>
              <a:tblGrid>
                <a:gridCol w="1164718"/>
                <a:gridCol w="1164718"/>
              </a:tblGrid>
              <a:tr h="330359">
                <a:tc>
                  <a:txBody>
                    <a:bodyPr/>
                    <a:p>
                      <a:pPr marL="0" marR="0" algn="ctr">
                        <a:lnSpc>
                          <a:spcPct val="114999"/>
                        </a:lnSpc>
                        <a:spcBef>
                          <a:spcPts val="0"/>
                        </a:spcBef>
                        <a:spcAft>
                          <a:spcPts val="0"/>
                        </a:spcAft>
                        <a:defRPr/>
                      </a:pPr>
                      <a:r>
                        <a:rPr lang="en-US" sz="1000" b="1">
                          <a:latin typeface="Times New Roman"/>
                          <a:ea typeface="Times New Roman"/>
                          <a:cs typeface="Times New Roman"/>
                        </a:rPr>
                        <a:t>X (I</a:t>
                      </a:r>
                      <a:r>
                        <a:rPr lang="en-US" sz="1100" b="1">
                          <a:solidFill>
                            <a:srgbClr val="202124"/>
                          </a:solidFill>
                          <a:latin typeface="arial"/>
                        </a:rPr>
                        <a:t>ndependent Variable)</a:t>
                      </a:r>
                      <a:endParaRPr lang="en-US" sz="1100">
                        <a:latin typeface="Calibri"/>
                        <a:ea typeface="Calibri"/>
                        <a:cs typeface="Times New Roman"/>
                      </a:endParaRPr>
                    </a:p>
                  </a:txBody>
                  <a:tcPr marL="47625" marR="47625" marT="47625" marB="47625" anchor="b">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AEBD7"/>
                    </a:solidFill>
                  </a:tcPr>
                </a:tc>
                <a:tc>
                  <a:txBody>
                    <a:bodyPr/>
                    <a:p>
                      <a:pPr marL="0" marR="0" algn="ctr">
                        <a:lnSpc>
                          <a:spcPct val="114999"/>
                        </a:lnSpc>
                        <a:spcBef>
                          <a:spcPts val="0"/>
                        </a:spcBef>
                        <a:spcAft>
                          <a:spcPts val="0"/>
                        </a:spcAft>
                        <a:defRPr/>
                      </a:pPr>
                      <a:r>
                        <a:rPr lang="en-US" sz="1000" b="1">
                          <a:latin typeface="Times New Roman"/>
                          <a:ea typeface="Times New Roman"/>
                          <a:cs typeface="Times New Roman"/>
                        </a:rPr>
                        <a:t>Y (</a:t>
                      </a:r>
                      <a:r>
                        <a:rPr lang="en-US" sz="1100" b="1">
                          <a:solidFill>
                            <a:srgbClr val="202124"/>
                          </a:solidFill>
                          <a:latin typeface="arial"/>
                          <a:ea typeface="+mn-ea"/>
                          <a:cs typeface="+mn-cs"/>
                        </a:rPr>
                        <a:t>D</a:t>
                      </a:r>
                      <a:r>
                        <a:rPr lang="en-US" sz="1100" b="1">
                          <a:solidFill>
                            <a:srgbClr val="202124"/>
                          </a:solidFill>
                          <a:latin typeface="arial"/>
                        </a:rPr>
                        <a:t>ependent Variable)</a:t>
                      </a:r>
                      <a:endParaRPr lang="en-US" sz="1100">
                        <a:latin typeface="Calibri"/>
                        <a:ea typeface="Calibri"/>
                        <a:cs typeface="Times New Roman"/>
                      </a:endParaRPr>
                    </a:p>
                  </a:txBody>
                  <a:tcPr marL="47625" marR="47625" marT="47625" marB="47625" anchor="b">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AEBD7"/>
                    </a:solidFill>
                  </a:tcPr>
                </a:tc>
              </a:tr>
              <a:tr h="330359">
                <a:tc>
                  <a:txBody>
                    <a:bodyPr/>
                    <a:p>
                      <a:pPr marL="0" marR="0" algn="ctr">
                        <a:lnSpc>
                          <a:spcPct val="114999"/>
                        </a:lnSpc>
                        <a:spcBef>
                          <a:spcPts val="0"/>
                        </a:spcBef>
                        <a:spcAft>
                          <a:spcPts val="0"/>
                        </a:spcAft>
                        <a:defRPr/>
                      </a:pPr>
                      <a:r>
                        <a:rPr lang="en-US" sz="1400" b="1">
                          <a:latin typeface="Courier"/>
                          <a:ea typeface="Times New Roman"/>
                          <a:cs typeface="Times New Roman"/>
                        </a:rPr>
                        <a:t>1.00</a:t>
                      </a:r>
                      <a:endParaRPr lang="en-US" sz="1400" b="1">
                        <a:latin typeface="Calibri"/>
                        <a:ea typeface="Calibri"/>
                        <a:cs typeface="Times New Roman"/>
                      </a:endParaRPr>
                    </a:p>
                  </a:txBody>
                  <a:tcPr marL="47625" marR="47625" marT="47625" marB="47625"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FFFFF"/>
                    </a:solidFill>
                  </a:tcPr>
                </a:tc>
                <a:tc>
                  <a:txBody>
                    <a:bodyPr/>
                    <a:p>
                      <a:pPr marL="0" marR="0" algn="ctr">
                        <a:lnSpc>
                          <a:spcPct val="114999"/>
                        </a:lnSpc>
                        <a:spcBef>
                          <a:spcPts val="0"/>
                        </a:spcBef>
                        <a:spcAft>
                          <a:spcPts val="0"/>
                        </a:spcAft>
                        <a:defRPr/>
                      </a:pPr>
                      <a:r>
                        <a:rPr lang="en-US" sz="1400" b="1">
                          <a:latin typeface="Courier"/>
                          <a:ea typeface="Times New Roman"/>
                          <a:cs typeface="Times New Roman"/>
                        </a:rPr>
                        <a:t>1.00</a:t>
                      </a:r>
                      <a:endParaRPr lang="en-US" sz="1400" b="1">
                        <a:latin typeface="Calibri"/>
                        <a:ea typeface="Calibri"/>
                        <a:cs typeface="Times New Roman"/>
                      </a:endParaRPr>
                    </a:p>
                  </a:txBody>
                  <a:tcPr marL="47625" marR="47625" marT="47625" marB="47625"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FFFFF"/>
                    </a:solidFill>
                  </a:tcPr>
                </a:tc>
              </a:tr>
              <a:tr h="330359">
                <a:tc>
                  <a:txBody>
                    <a:bodyPr/>
                    <a:p>
                      <a:pPr marL="0" marR="0" algn="ctr">
                        <a:lnSpc>
                          <a:spcPct val="114999"/>
                        </a:lnSpc>
                        <a:spcBef>
                          <a:spcPts val="0"/>
                        </a:spcBef>
                        <a:spcAft>
                          <a:spcPts val="0"/>
                        </a:spcAft>
                        <a:defRPr/>
                      </a:pPr>
                      <a:r>
                        <a:rPr lang="en-US" sz="1400" b="1">
                          <a:latin typeface="Courier"/>
                          <a:ea typeface="Times New Roman"/>
                          <a:cs typeface="Times New Roman"/>
                        </a:rPr>
                        <a:t>2.00</a:t>
                      </a:r>
                      <a:endParaRPr lang="en-US" sz="1400" b="1">
                        <a:latin typeface="Calibri"/>
                        <a:ea typeface="Calibri"/>
                        <a:cs typeface="Times New Roman"/>
                      </a:endParaRPr>
                    </a:p>
                  </a:txBody>
                  <a:tcPr marL="47625" marR="47625" marT="47625" marB="47625"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FFFFF"/>
                    </a:solidFill>
                  </a:tcPr>
                </a:tc>
                <a:tc>
                  <a:txBody>
                    <a:bodyPr/>
                    <a:p>
                      <a:pPr marL="0" marR="0" algn="ctr">
                        <a:lnSpc>
                          <a:spcPct val="114999"/>
                        </a:lnSpc>
                        <a:spcBef>
                          <a:spcPts val="0"/>
                        </a:spcBef>
                        <a:spcAft>
                          <a:spcPts val="0"/>
                        </a:spcAft>
                        <a:defRPr/>
                      </a:pPr>
                      <a:r>
                        <a:rPr lang="en-US" sz="1400" b="1">
                          <a:latin typeface="Courier"/>
                          <a:ea typeface="Times New Roman"/>
                          <a:cs typeface="Times New Roman"/>
                        </a:rPr>
                        <a:t>2.00</a:t>
                      </a:r>
                      <a:endParaRPr lang="en-US" sz="1400" b="1">
                        <a:latin typeface="Calibri"/>
                        <a:ea typeface="Calibri"/>
                        <a:cs typeface="Times New Roman"/>
                      </a:endParaRPr>
                    </a:p>
                  </a:txBody>
                  <a:tcPr marL="47625" marR="47625" marT="47625" marB="47625"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FFFFF"/>
                    </a:solidFill>
                  </a:tcPr>
                </a:tc>
              </a:tr>
              <a:tr h="330359">
                <a:tc>
                  <a:txBody>
                    <a:bodyPr/>
                    <a:p>
                      <a:pPr marL="0" marR="0" algn="ctr">
                        <a:lnSpc>
                          <a:spcPct val="114999"/>
                        </a:lnSpc>
                        <a:spcBef>
                          <a:spcPts val="0"/>
                        </a:spcBef>
                        <a:spcAft>
                          <a:spcPts val="0"/>
                        </a:spcAft>
                        <a:defRPr/>
                      </a:pPr>
                      <a:r>
                        <a:rPr lang="en-US" sz="1400" b="1">
                          <a:latin typeface="Courier"/>
                          <a:ea typeface="Times New Roman"/>
                          <a:cs typeface="Times New Roman"/>
                        </a:rPr>
                        <a:t>3.00</a:t>
                      </a:r>
                      <a:endParaRPr lang="en-US" sz="1400" b="1">
                        <a:latin typeface="Calibri"/>
                        <a:ea typeface="Calibri"/>
                        <a:cs typeface="Times New Roman"/>
                      </a:endParaRPr>
                    </a:p>
                  </a:txBody>
                  <a:tcPr marL="47625" marR="47625" marT="47625" marB="47625"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FFFFF"/>
                    </a:solidFill>
                  </a:tcPr>
                </a:tc>
                <a:tc>
                  <a:txBody>
                    <a:bodyPr/>
                    <a:p>
                      <a:pPr marL="0" marR="0" algn="ctr">
                        <a:lnSpc>
                          <a:spcPct val="114999"/>
                        </a:lnSpc>
                        <a:spcBef>
                          <a:spcPts val="0"/>
                        </a:spcBef>
                        <a:spcAft>
                          <a:spcPts val="0"/>
                        </a:spcAft>
                        <a:defRPr/>
                      </a:pPr>
                      <a:r>
                        <a:rPr lang="en-US" sz="1400" b="1">
                          <a:latin typeface="Courier"/>
                          <a:ea typeface="Times New Roman"/>
                          <a:cs typeface="Times New Roman"/>
                        </a:rPr>
                        <a:t>1.30</a:t>
                      </a:r>
                      <a:endParaRPr lang="en-US" sz="1400" b="1">
                        <a:latin typeface="Calibri"/>
                        <a:ea typeface="Calibri"/>
                        <a:cs typeface="Times New Roman"/>
                      </a:endParaRPr>
                    </a:p>
                  </a:txBody>
                  <a:tcPr marL="47625" marR="47625" marT="47625" marB="47625"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FFFFF"/>
                    </a:solidFill>
                  </a:tcPr>
                </a:tc>
              </a:tr>
              <a:tr h="330359">
                <a:tc>
                  <a:txBody>
                    <a:bodyPr/>
                    <a:p>
                      <a:pPr marL="0" marR="0" algn="ctr">
                        <a:lnSpc>
                          <a:spcPct val="114999"/>
                        </a:lnSpc>
                        <a:spcBef>
                          <a:spcPts val="0"/>
                        </a:spcBef>
                        <a:spcAft>
                          <a:spcPts val="0"/>
                        </a:spcAft>
                        <a:defRPr/>
                      </a:pPr>
                      <a:r>
                        <a:rPr lang="en-US" sz="1400" b="1">
                          <a:latin typeface="Courier"/>
                          <a:ea typeface="Times New Roman"/>
                          <a:cs typeface="Times New Roman"/>
                        </a:rPr>
                        <a:t>4.00</a:t>
                      </a:r>
                      <a:endParaRPr lang="en-US" sz="1400" b="1">
                        <a:latin typeface="Calibri"/>
                        <a:ea typeface="Calibri"/>
                        <a:cs typeface="Times New Roman"/>
                      </a:endParaRPr>
                    </a:p>
                  </a:txBody>
                  <a:tcPr marL="47625" marR="47625" marT="47625" marB="47625"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FFFFF"/>
                    </a:solidFill>
                  </a:tcPr>
                </a:tc>
                <a:tc>
                  <a:txBody>
                    <a:bodyPr/>
                    <a:p>
                      <a:pPr marL="0" marR="0" algn="ctr">
                        <a:lnSpc>
                          <a:spcPct val="114999"/>
                        </a:lnSpc>
                        <a:spcBef>
                          <a:spcPts val="0"/>
                        </a:spcBef>
                        <a:spcAft>
                          <a:spcPts val="0"/>
                        </a:spcAft>
                        <a:defRPr/>
                      </a:pPr>
                      <a:r>
                        <a:rPr lang="en-US" sz="1400" b="1">
                          <a:latin typeface="Courier"/>
                          <a:ea typeface="Times New Roman"/>
                          <a:cs typeface="Times New Roman"/>
                        </a:rPr>
                        <a:t>3.75</a:t>
                      </a:r>
                      <a:endParaRPr lang="en-US" sz="1400" b="1">
                        <a:latin typeface="Calibri"/>
                        <a:ea typeface="Calibri"/>
                        <a:cs typeface="Times New Roman"/>
                      </a:endParaRPr>
                    </a:p>
                  </a:txBody>
                  <a:tcPr marL="47625" marR="47625" marT="47625" marB="47625"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FFFFF"/>
                    </a:solidFill>
                  </a:tcPr>
                </a:tc>
              </a:tr>
              <a:tr h="330359">
                <a:tc>
                  <a:txBody>
                    <a:bodyPr/>
                    <a:p>
                      <a:pPr marL="0" marR="0" algn="ctr">
                        <a:lnSpc>
                          <a:spcPct val="114999"/>
                        </a:lnSpc>
                        <a:spcBef>
                          <a:spcPts val="0"/>
                        </a:spcBef>
                        <a:spcAft>
                          <a:spcPts val="0"/>
                        </a:spcAft>
                        <a:defRPr/>
                      </a:pPr>
                      <a:r>
                        <a:rPr lang="en-US" sz="1400" b="1">
                          <a:latin typeface="Courier"/>
                          <a:ea typeface="Times New Roman"/>
                          <a:cs typeface="Times New Roman"/>
                        </a:rPr>
                        <a:t>5.00</a:t>
                      </a:r>
                      <a:endParaRPr lang="en-US" sz="1400" b="1">
                        <a:latin typeface="Calibri"/>
                        <a:ea typeface="Calibri"/>
                        <a:cs typeface="Times New Roman"/>
                      </a:endParaRPr>
                    </a:p>
                  </a:txBody>
                  <a:tcPr marL="47625" marR="47625" marT="47625" marB="47625"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FFFFF"/>
                    </a:solidFill>
                  </a:tcPr>
                </a:tc>
                <a:tc>
                  <a:txBody>
                    <a:bodyPr/>
                    <a:p>
                      <a:pPr marL="0" marR="0" algn="ctr">
                        <a:lnSpc>
                          <a:spcPct val="114999"/>
                        </a:lnSpc>
                        <a:spcBef>
                          <a:spcPts val="0"/>
                        </a:spcBef>
                        <a:spcAft>
                          <a:spcPts val="0"/>
                        </a:spcAft>
                        <a:defRPr/>
                      </a:pPr>
                      <a:r>
                        <a:rPr lang="en-US" sz="1400" b="1">
                          <a:latin typeface="Courier"/>
                          <a:ea typeface="Times New Roman"/>
                          <a:cs typeface="Times New Roman"/>
                        </a:rPr>
                        <a:t>2.25</a:t>
                      </a:r>
                      <a:endParaRPr lang="en-US" sz="1400" b="1">
                        <a:latin typeface="Calibri"/>
                        <a:ea typeface="Calibri"/>
                        <a:cs typeface="Times New Roman"/>
                      </a:endParaRPr>
                    </a:p>
                  </a:txBody>
                  <a:tcPr marL="47625" marR="47625" marT="47625" marB="47625"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FFFFF"/>
                    </a:solidFill>
                  </a:tcPr>
                </a:tc>
              </a:tr>
            </a:tbl>
          </a:graphicData>
        </a:graphic>
      </p:graphicFrame>
      <p:sp>
        <p:nvSpPr>
          <p:cNvPr id="13" name="Rectangle 12"/>
          <p:cNvSpPr/>
          <p:nvPr/>
        </p:nvSpPr>
        <p:spPr bwMode="auto">
          <a:xfrm>
            <a:off x="3112044" y="128426"/>
            <a:ext cx="5958173" cy="512423"/>
          </a:xfrm>
          <a:prstGeom prst="rect">
            <a:avLst/>
          </a:prstGeom>
        </p:spPr>
        <p:txBody>
          <a:bodyPr wrap="square">
            <a:spAutoFit/>
          </a:bodyPr>
          <a:lstStyle/>
          <a:p>
            <a:pPr algn="ctr">
              <a:lnSpc>
                <a:spcPct val="114999"/>
              </a:lnSpc>
              <a:defRPr/>
            </a:pPr>
            <a:r>
              <a:rPr lang="en-US" sz="2400" b="1">
                <a:solidFill>
                  <a:srgbClr val="FF0000"/>
                </a:solidFill>
                <a:latin typeface="Bookman Old Style"/>
                <a:ea typeface="Times New Roman"/>
                <a:cs typeface="Times New Roman"/>
              </a:rPr>
              <a:t>Simple Linear </a:t>
            </a:r>
            <a:r>
              <a:rPr lang="en-US" sz="2400" b="1">
                <a:solidFill>
                  <a:srgbClr val="FF0000"/>
                </a:solidFill>
                <a:latin typeface="Bookman Old Style"/>
                <a:ea typeface="Times New Roman"/>
                <a:cs typeface="Times New Roman"/>
              </a:rPr>
              <a:t>R</a:t>
            </a:r>
            <a:r>
              <a:rPr lang="en-US" sz="2400" b="1">
                <a:solidFill>
                  <a:srgbClr val="FF0000"/>
                </a:solidFill>
                <a:latin typeface="Bookman Old Style"/>
                <a:ea typeface="Times New Roman"/>
                <a:cs typeface="Times New Roman"/>
              </a:rPr>
              <a:t>egression</a:t>
            </a:r>
            <a:endParaRPr lang="en-US" sz="2400" b="1">
              <a:latin typeface="Cambria"/>
              <a:ea typeface="Times New Roman"/>
              <a:cs typeface="Times New Roman"/>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12" name="Picture 11" descr="http://onlinestatbook.com/2/regression/graphics/reg_error.gif"/>
          <p:cNvPicPr/>
          <p:nvPr/>
        </p:nvPicPr>
        <p:blipFill>
          <a:blip r:embed="rId3"/>
          <a:stretch/>
        </p:blipFill>
        <p:spPr bwMode="auto">
          <a:xfrm>
            <a:off x="7265239" y="3267862"/>
            <a:ext cx="2786332" cy="2912853"/>
          </a:xfrm>
          <a:prstGeom prst="rect">
            <a:avLst/>
          </a:prstGeom>
          <a:noFill/>
          <a:ln>
            <a:noFill/>
          </a:ln>
        </p:spPr>
      </p:pic>
      <p:sp>
        <p:nvSpPr>
          <p:cNvPr id="6" name="Rectangle 5"/>
          <p:cNvSpPr/>
          <p:nvPr/>
        </p:nvSpPr>
        <p:spPr bwMode="auto">
          <a:xfrm>
            <a:off x="3112044" y="128426"/>
            <a:ext cx="5958173" cy="512423"/>
          </a:xfrm>
          <a:prstGeom prst="rect">
            <a:avLst/>
          </a:prstGeom>
        </p:spPr>
        <p:txBody>
          <a:bodyPr wrap="square">
            <a:spAutoFit/>
          </a:bodyPr>
          <a:lstStyle/>
          <a:p>
            <a:pPr algn="ctr">
              <a:lnSpc>
                <a:spcPct val="114999"/>
              </a:lnSpc>
              <a:defRPr/>
            </a:pPr>
            <a:r>
              <a:rPr lang="en-US" sz="2400" b="1">
                <a:solidFill>
                  <a:srgbClr val="FF0000"/>
                </a:solidFill>
                <a:latin typeface="Bookman Old Style"/>
                <a:ea typeface="Times New Roman"/>
                <a:cs typeface="Times New Roman"/>
              </a:rPr>
              <a:t>Simple Linear </a:t>
            </a:r>
            <a:r>
              <a:rPr lang="en-US" sz="2400" b="1">
                <a:solidFill>
                  <a:srgbClr val="FF0000"/>
                </a:solidFill>
                <a:latin typeface="Bookman Old Style"/>
                <a:ea typeface="Times New Roman"/>
                <a:cs typeface="Times New Roman"/>
              </a:rPr>
              <a:t>R</a:t>
            </a:r>
            <a:r>
              <a:rPr lang="en-US" sz="2400" b="1">
                <a:solidFill>
                  <a:srgbClr val="FF0000"/>
                </a:solidFill>
                <a:latin typeface="Bookman Old Style"/>
                <a:ea typeface="Times New Roman"/>
                <a:cs typeface="Times New Roman"/>
              </a:rPr>
              <a:t>egression</a:t>
            </a:r>
            <a:endParaRPr lang="en-US" sz="2400" b="1">
              <a:latin typeface="Cambria"/>
              <a:ea typeface="Times New Roman"/>
              <a:cs typeface="Times New Roman"/>
            </a:endParaRPr>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1506248" y="3255033"/>
          <a:ext cx="2789708" cy="2925682"/>
        </p:xfrm>
        <a:graphic>
          <a:graphicData uri="http://schemas.openxmlformats.org/presentationml/2006/ole">
            <p:oleObj name="oleObj" r:id="rId5" imgW="2964180" imgH="3108960" progId="PBrush">
              <p:embed/>
              <p:pic>
                <p:nvPicPr>
                  <p:cNvPr id="1027" name=""/>
                  <p:cNvPicPr/>
                  <p:nvPr/>
                </p:nvPicPr>
                <p:blipFill>
                  <a:blip r:embed="rId4"/>
                  <a:stretch/>
                </p:blipFill>
                <p:spPr bwMode="auto">
                  <a:xfrm>
                    <a:off x="1506248" y="3255033"/>
                    <a:ext cx="2789708" cy="2925682"/>
                  </a:xfrm>
                  <a:prstGeom prst="rect">
                    <a:avLst/>
                  </a:prstGeom>
                </p:spPr>
              </p:pic>
            </p:oleObj>
          </a:graphicData>
        </a:graphic>
      </p:graphicFrame>
      <p:sp>
        <p:nvSpPr>
          <p:cNvPr id="8" name="Rectangle 7"/>
          <p:cNvSpPr/>
          <p:nvPr/>
        </p:nvSpPr>
        <p:spPr bwMode="auto">
          <a:xfrm>
            <a:off x="2323379" y="1388492"/>
            <a:ext cx="7942772" cy="640440"/>
          </a:xfrm>
          <a:prstGeom prst="rect">
            <a:avLst/>
          </a:prstGeom>
        </p:spPr>
        <p:txBody>
          <a:bodyPr wrap="square">
            <a:spAutoFit/>
          </a:bodyPr>
          <a:lstStyle/>
          <a:p>
            <a:pPr>
              <a:defRPr/>
            </a:pPr>
            <a:r>
              <a:rPr lang="en-US">
                <a:solidFill>
                  <a:srgbClr val="000000"/>
                </a:solidFill>
                <a:latin typeface="Verdana"/>
                <a:ea typeface="Times New Roman"/>
                <a:cs typeface="Times New Roman"/>
              </a:rPr>
              <a:t>Linear regression consists of finding the best-fitting straight line through the points. The best-fitting line is called a </a:t>
            </a:r>
            <a:r>
              <a:rPr lang="en-US" i="1">
                <a:solidFill>
                  <a:srgbClr val="000000"/>
                </a:solidFill>
                <a:latin typeface="Verdana"/>
                <a:ea typeface="Times New Roman"/>
                <a:cs typeface="Times New Roman"/>
              </a:rPr>
              <a:t>regression line</a:t>
            </a:r>
            <a:endParaRPr lang="en-US"/>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4069179" y="3118479"/>
          <a:ext cx="2969975" cy="3198789"/>
        </p:xfrm>
        <a:graphic>
          <a:graphicData uri="http://schemas.openxmlformats.org/presentationml/2006/ole">
            <p:oleObj name="oleObj" r:id="rId7" imgW="3070225" imgH="3306445" progId="PBrush">
              <p:embed/>
              <p:pic>
                <p:nvPicPr>
                  <p:cNvPr id="1028" name=""/>
                  <p:cNvPicPr/>
                  <p:nvPr/>
                </p:nvPicPr>
                <p:blipFill>
                  <a:blip r:embed="rId6"/>
                  <a:stretch/>
                </p:blipFill>
                <p:spPr bwMode="auto">
                  <a:xfrm>
                    <a:off x="4069179" y="3118479"/>
                    <a:ext cx="2969975" cy="3198789"/>
                  </a:xfrm>
                  <a:prstGeom prst="rect">
                    <a:avLst/>
                  </a:prstGeom>
                </p:spPr>
              </p:pic>
            </p:oleObj>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5" name="Picture 4"/>
          <p:cNvPicPr>
            <a:picLocks noChangeAspect="1"/>
          </p:cNvPicPr>
          <p:nvPr/>
        </p:nvPicPr>
        <p:blipFill>
          <a:blip r:embed="rId3"/>
          <a:stretch/>
        </p:blipFill>
        <p:spPr bwMode="auto">
          <a:xfrm>
            <a:off x="3919521" y="660700"/>
            <a:ext cx="4791075" cy="2343150"/>
          </a:xfrm>
          <a:prstGeom prst="rect">
            <a:avLst/>
          </a:prstGeom>
        </p:spPr>
      </p:pic>
      <p:sp>
        <p:nvSpPr>
          <p:cNvPr id="3" name="Rectangle 2"/>
          <p:cNvSpPr/>
          <p:nvPr/>
        </p:nvSpPr>
        <p:spPr bwMode="auto">
          <a:xfrm>
            <a:off x="1547002" y="3073635"/>
            <a:ext cx="10645716" cy="1043283"/>
          </a:xfrm>
          <a:prstGeom prst="rect">
            <a:avLst/>
          </a:prstGeom>
        </p:spPr>
        <p:txBody>
          <a:bodyPr wrap="square">
            <a:spAutoFit/>
          </a:bodyPr>
          <a:lstStyle/>
          <a:p>
            <a:pPr indent="304800">
              <a:lnSpc>
                <a:spcPts val="1800"/>
              </a:lnSpc>
              <a:defRPr/>
            </a:pPr>
            <a:r>
              <a:rPr lang="en-US" sz="1400">
                <a:solidFill>
                  <a:srgbClr val="000000"/>
                </a:solidFill>
                <a:latin typeface="Verdana"/>
                <a:ea typeface="Times New Roman"/>
                <a:cs typeface="Times New Roman"/>
              </a:rPr>
              <a:t>The formula for a regression line is</a:t>
            </a:r>
            <a:endParaRPr lang="en-US" sz="1400">
              <a:latin typeface="Calibri"/>
              <a:ea typeface="Calibri"/>
              <a:cs typeface="Times New Roman"/>
            </a:endParaRPr>
          </a:p>
          <a:p>
            <a:pPr marL="476250" marR="0">
              <a:lnSpc>
                <a:spcPct val="114999"/>
              </a:lnSpc>
              <a:spcBef>
                <a:spcPts val="0"/>
              </a:spcBef>
              <a:spcAft>
                <a:spcPts val="1000"/>
              </a:spcAft>
              <a:defRPr/>
            </a:pPr>
            <a:r>
              <a:rPr lang="en-US" sz="2000" b="1">
                <a:solidFill>
                  <a:srgbClr val="000000"/>
                </a:solidFill>
                <a:latin typeface="Courier New"/>
                <a:ea typeface="Times New Roman"/>
                <a:cs typeface="Times New Roman"/>
              </a:rPr>
              <a:t>Y' = </a:t>
            </a:r>
            <a:r>
              <a:rPr lang="en-US" sz="2000" b="1">
                <a:solidFill>
                  <a:srgbClr val="000000"/>
                </a:solidFill>
                <a:latin typeface="Courier New"/>
                <a:ea typeface="Times New Roman"/>
                <a:cs typeface="Times New Roman"/>
              </a:rPr>
              <a:t>bX</a:t>
            </a:r>
            <a:r>
              <a:rPr lang="en-US" sz="2000" b="1">
                <a:solidFill>
                  <a:srgbClr val="000000"/>
                </a:solidFill>
                <a:latin typeface="Courier New"/>
                <a:ea typeface="Times New Roman"/>
                <a:cs typeface="Times New Roman"/>
              </a:rPr>
              <a:t> + a</a:t>
            </a:r>
            <a:endParaRPr lang="en-US" sz="2000" b="1">
              <a:solidFill>
                <a:srgbClr val="000000"/>
              </a:solidFill>
              <a:latin typeface="Courier New"/>
              <a:ea typeface="Times New Roman"/>
              <a:cs typeface="Times New Roman"/>
            </a:endParaRPr>
          </a:p>
          <a:p>
            <a:pPr marL="476250" marR="0">
              <a:lnSpc>
                <a:spcPct val="114999"/>
              </a:lnSpc>
              <a:spcBef>
                <a:spcPts val="0"/>
              </a:spcBef>
              <a:spcAft>
                <a:spcPts val="1000"/>
              </a:spcAft>
              <a:defRPr/>
            </a:pPr>
            <a:r>
              <a:rPr lang="en-US" sz="1400"/>
              <a:t>where Y' is the predicted score, b is the slope of the line, and A is the Y intercept.</a:t>
            </a:r>
            <a:endParaRPr lang="en-US" sz="1400">
              <a:latin typeface="Calibri"/>
              <a:ea typeface="Calibri"/>
              <a:cs typeface="Times New Roman"/>
            </a:endParaRPr>
          </a:p>
        </p:txBody>
      </p:sp>
      <p:pic>
        <p:nvPicPr>
          <p:cNvPr id="8" name="Picture 7"/>
          <p:cNvPicPr>
            <a:picLocks noChangeAspect="1"/>
          </p:cNvPicPr>
          <p:nvPr/>
        </p:nvPicPr>
        <p:blipFill>
          <a:blip r:embed="rId4"/>
          <a:stretch/>
        </p:blipFill>
        <p:spPr bwMode="auto">
          <a:xfrm>
            <a:off x="5996594" y="816073"/>
            <a:ext cx="507723" cy="257692"/>
          </a:xfrm>
          <a:prstGeom prst="rect">
            <a:avLst/>
          </a:prstGeom>
        </p:spPr>
      </p:pic>
      <p:sp>
        <p:nvSpPr>
          <p:cNvPr id="13" name="Rectangle 12"/>
          <p:cNvSpPr/>
          <p:nvPr/>
        </p:nvSpPr>
        <p:spPr bwMode="auto">
          <a:xfrm>
            <a:off x="6379941" y="5033718"/>
            <a:ext cx="2279330" cy="583575"/>
          </a:xfrm>
          <a:prstGeom prst="rect">
            <a:avLst/>
          </a:prstGeom>
        </p:spPr>
        <p:txBody>
          <a:bodyPr wrap="none">
            <a:spAutoFit/>
          </a:bodyPr>
          <a:lstStyle/>
          <a:p>
            <a:pPr>
              <a:defRPr/>
            </a:pPr>
            <mc:AlternateContent xmlns:mc="http://schemas.openxmlformats.org/markup-compatibility/2006" xmlns:m="http://schemas.openxmlformats.org/officeDocument/2006/math">
              <mc:Choice xmlns:a14="http://schemas.microsoft.com/office/drawing/2010/main" Requires="a14">
                <a14:m>
                  <m:oMathPara>
                    <m:oMathParaPr>
                      <m:jc m:val="centerGroup"/>
                    </m:oMathParaPr>
                    <m:oMath>
                      <m:r>
                        <m:rPr/>
                        <a:rPr lang="en-US">
                          <a:latin typeface="Cambria Math"/>
                        </a:rPr>
                        <m:t>=</m:t>
                      </m:r>
                      <m:f>
                        <m:fPr>
                          <m:ctrlPr>
                            <a:rPr lang="en-US" i="1">
                              <a:latin typeface="Cambria Math"/>
                              <a:ea typeface="Cambria Math"/>
                              <a:cs typeface="Cambria Math"/>
                            </a:rPr>
                          </m:ctrlPr>
                        </m:fPr>
                        <m:num>
                          <m:r>
                            <m:rPr/>
                            <a:rPr lang="en-US" b="0" i="0">
                              <a:latin typeface="Cambria Math"/>
                            </a:rPr>
                            <m:t>10.3</m:t>
                          </m:r>
                          <m:r>
                            <m:rPr/>
                            <a:rPr lang="en-US" i="0">
                              <a:latin typeface="Cambria Math"/>
                            </a:rPr>
                            <m:t> ∗</m:t>
                          </m:r>
                          <m:r>
                            <m:rPr/>
                            <a:rPr lang="en-US" b="0" i="0">
                              <a:latin typeface="Cambria Math"/>
                            </a:rPr>
                            <m:t>55</m:t>
                          </m:r>
                          <m:r>
                            <m:rPr/>
                            <a:rPr lang="en-US" i="0">
                              <a:latin typeface="Cambria Math"/>
                            </a:rPr>
                            <m:t> – 15 ∗</m:t>
                          </m:r>
                          <m:r>
                            <m:rPr/>
                            <a:rPr lang="en-US" b="0" i="1">
                              <a:latin typeface="Cambria Math"/>
                            </a:rPr>
                            <m:t>35.15</m:t>
                          </m:r>
                        </m:num>
                        <m:den>
                          <m:r>
                            <m:rPr/>
                            <a:rPr lang="en-US" i="0">
                              <a:latin typeface="Cambria Math"/>
                            </a:rPr>
                            <m:t>5 ∗ 55 – 15 ∗ 15    </m:t>
                          </m:r>
                        </m:den>
                      </m:f>
                    </m:oMath>
                  </m:oMathPara>
                </a14:m>
              </mc:Choice>
              <mc:Fallback/>
            </mc:AlternateContent>
            <a:endParaRPr lang="en-US"/>
          </a:p>
        </p:txBody>
      </p:sp>
      <p:pic>
        <p:nvPicPr>
          <p:cNvPr id="2" name="Picture 1"/>
          <p:cNvPicPr>
            <a:picLocks noChangeAspect="1"/>
          </p:cNvPicPr>
          <p:nvPr/>
        </p:nvPicPr>
        <p:blipFill>
          <a:blip r:embed="rId5"/>
          <a:stretch/>
        </p:blipFill>
        <p:spPr bwMode="auto">
          <a:xfrm>
            <a:off x="6087015" y="4252799"/>
            <a:ext cx="2462542" cy="731793"/>
          </a:xfrm>
          <a:prstGeom prst="rect">
            <a:avLst/>
          </a:prstGeom>
        </p:spPr>
      </p:pic>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6461792" y="5853804"/>
          <a:ext cx="1112201" cy="556101"/>
        </p:xfrm>
        <a:graphic>
          <a:graphicData uri="http://schemas.openxmlformats.org/presentationml/2006/ole">
            <p:oleObj name="oleObj" r:id="rId7" imgW="822960" imgH="411480" progId="PBrush">
              <p:embed/>
              <p:pic>
                <p:nvPicPr>
                  <p:cNvPr id="1029" name=""/>
                  <p:cNvPicPr/>
                  <p:nvPr/>
                </p:nvPicPr>
                <p:blipFill>
                  <a:blip r:embed="rId6"/>
                  <a:stretch/>
                </p:blipFill>
                <p:spPr bwMode="auto">
                  <a:xfrm>
                    <a:off x="6461792" y="5853804"/>
                    <a:ext cx="1112201" cy="556101"/>
                  </a:xfrm>
                  <a:prstGeom prst="rect">
                    <a:avLst/>
                  </a:prstGeom>
                </p:spPr>
              </p:pic>
            </p:oleObj>
          </a:graphicData>
        </a:graphic>
      </p:graphicFrame>
      <p:sp>
        <p:nvSpPr>
          <p:cNvPr id="10" name="Rectangle 9"/>
          <p:cNvSpPr/>
          <p:nvPr/>
        </p:nvSpPr>
        <p:spPr bwMode="auto">
          <a:xfrm>
            <a:off x="3112044" y="128426"/>
            <a:ext cx="5958173" cy="512423"/>
          </a:xfrm>
          <a:prstGeom prst="rect">
            <a:avLst/>
          </a:prstGeom>
        </p:spPr>
        <p:txBody>
          <a:bodyPr wrap="square">
            <a:spAutoFit/>
          </a:bodyPr>
          <a:lstStyle/>
          <a:p>
            <a:pPr algn="ctr">
              <a:lnSpc>
                <a:spcPct val="114999"/>
              </a:lnSpc>
              <a:defRPr/>
            </a:pPr>
            <a:r>
              <a:rPr lang="en-US" sz="2400" b="1">
                <a:solidFill>
                  <a:srgbClr val="FF0000"/>
                </a:solidFill>
                <a:latin typeface="Bookman Old Style"/>
                <a:ea typeface="Times New Roman"/>
                <a:cs typeface="Times New Roman"/>
              </a:rPr>
              <a:t>Simple Linear </a:t>
            </a:r>
            <a:r>
              <a:rPr lang="en-US" sz="2400" b="1">
                <a:solidFill>
                  <a:srgbClr val="FF0000"/>
                </a:solidFill>
                <a:latin typeface="Bookman Old Style"/>
                <a:ea typeface="Times New Roman"/>
                <a:cs typeface="Times New Roman"/>
              </a:rPr>
              <a:t>R</a:t>
            </a:r>
            <a:r>
              <a:rPr lang="en-US" sz="2400" b="1">
                <a:solidFill>
                  <a:srgbClr val="FF0000"/>
                </a:solidFill>
                <a:latin typeface="Bookman Old Style"/>
                <a:ea typeface="Times New Roman"/>
                <a:cs typeface="Times New Roman"/>
              </a:rPr>
              <a:t>egression</a:t>
            </a:r>
            <a:endParaRPr lang="en-US" sz="2400" b="1">
              <a:latin typeface="Cambria"/>
              <a:ea typeface="Times New Roman"/>
              <a:cs typeface="Times New Roman"/>
            </a:endParaRPr>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1880102" y="4197833"/>
          <a:ext cx="3118179" cy="1268079"/>
        </p:xfrm>
        <a:graphic>
          <a:graphicData uri="http://schemas.openxmlformats.org/presentationml/2006/ole">
            <p:oleObj name="oleObj" r:id="rId9" imgW="1760220" imgH="716280" progId="PBrush">
              <p:embed/>
              <p:pic>
                <p:nvPicPr>
                  <p:cNvPr id="1030" name=""/>
                  <p:cNvPicPr/>
                  <p:nvPr/>
                </p:nvPicPr>
                <p:blipFill>
                  <a:blip r:embed="rId8"/>
                  <a:stretch/>
                </p:blipFill>
                <p:spPr bwMode="auto">
                  <a:xfrm>
                    <a:off x="1880102" y="4197833"/>
                    <a:ext cx="3118179" cy="1268079"/>
                  </a:xfrm>
                  <a:prstGeom prst="rect">
                    <a:avLst/>
                  </a:prstGeom>
                </p:spPr>
              </p:pic>
            </p:oleObj>
          </a:graphicData>
        </a:graphic>
      </p:graphicFrame>
      <p:sp>
        <p:nvSpPr>
          <p:cNvPr id="12" name="Rectangle 11"/>
          <p:cNvSpPr/>
          <p:nvPr/>
        </p:nvSpPr>
        <p:spPr bwMode="auto">
          <a:xfrm>
            <a:off x="2562026" y="5182206"/>
            <a:ext cx="2284241" cy="583575"/>
          </a:xfrm>
          <a:prstGeom prst="rect">
            <a:avLst/>
          </a:prstGeom>
        </p:spPr>
        <p:txBody>
          <a:bodyPr wrap="none">
            <a:spAutoFit/>
          </a:bodyPr>
          <a:lstStyle/>
          <a:p>
            <a:pPr>
              <a:defRPr/>
            </a:pPr>
            <mc:AlternateContent xmlns:mc="http://schemas.openxmlformats.org/markup-compatibility/2006" xmlns:m="http://schemas.openxmlformats.org/officeDocument/2006/math">
              <mc:Choice xmlns:a14="http://schemas.microsoft.com/office/drawing/2010/main" Requires="a14">
                <a14:m>
                  <m:oMathPara>
                    <m:oMathParaPr>
                      <m:jc m:val="centerGroup"/>
                    </m:oMathParaPr>
                    <m:oMath>
                      <m:r>
                        <m:rPr/>
                        <a:rPr lang="en-US">
                          <a:latin typeface="Cambria Math"/>
                        </a:rPr>
                        <m:t>=</m:t>
                      </m:r>
                      <m:f>
                        <m:fPr>
                          <m:ctrlPr>
                            <a:rPr lang="en-US" i="1">
                              <a:latin typeface="Cambria Math"/>
                              <a:ea typeface="Cambria Math"/>
                              <a:cs typeface="Cambria Math"/>
                            </a:rPr>
                          </m:ctrlPr>
                        </m:fPr>
                        <m:num>
                          <m:r>
                            <m:rPr/>
                            <a:rPr lang="en-US" i="0">
                              <a:latin typeface="Cambria Math"/>
                            </a:rPr>
                            <m:t>5 ∗ 35.15 – 15 ∗ 10.3</m:t>
                          </m:r>
                        </m:num>
                        <m:den>
                          <m:r>
                            <m:rPr/>
                            <a:rPr lang="en-US" i="0">
                              <a:latin typeface="Cambria Math"/>
                            </a:rPr>
                            <m:t>5 ∗ 55 – 15 ∗ 15    </m:t>
                          </m:r>
                        </m:den>
                      </m:f>
                    </m:oMath>
                  </m:oMathPara>
                </a14:m>
              </mc:Choice>
              <mc:Fallback/>
            </mc:AlternateContent>
            <a:endParaRPr lang="en-US"/>
          </a:p>
        </p:txBody>
      </p:sp>
      <p:pic>
        <p:nvPicPr>
          <p:cNvPr id="14" name="Picture 13"/>
          <p:cNvPicPr>
            <a:picLocks noChangeAspect="1"/>
          </p:cNvPicPr>
          <p:nvPr/>
        </p:nvPicPr>
        <p:blipFill>
          <a:blip r:embed="rId10"/>
          <a:stretch/>
        </p:blipFill>
        <p:spPr bwMode="auto">
          <a:xfrm>
            <a:off x="2602141" y="5853803"/>
            <a:ext cx="1019805" cy="47506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aphicFrame>
        <p:nvGraphicFramePr>
          <p:cNvPr id="6" name="Table 5"/>
          <p:cNvGraphicFramePr>
            <a:graphicFrameLocks xmlns:a="http://schemas.openxmlformats.org/drawingml/2006/main" noGrp="1"/>
          </p:cNvGraphicFramePr>
          <p:nvPr/>
        </p:nvGraphicFramePr>
        <p:xfrm>
          <a:off x="4433422" y="836761"/>
          <a:ext cx="3314700" cy="2043684"/>
        </p:xfrm>
        <a:graphic>
          <a:graphicData uri="http://schemas.openxmlformats.org/drawingml/2006/table">
            <a:tbl>
              <a:tblPr firstRow="1" firstCol="1" lastRow="0" lastCol="0" bandRow="1" bandCol="0"/>
              <a:tblGrid>
                <a:gridCol w="1104900"/>
                <a:gridCol w="1104900"/>
                <a:gridCol w="1104900"/>
              </a:tblGrid>
              <a:tr h="251247">
                <a:tc>
                  <a:txBody>
                    <a:bodyPr/>
                    <a:p>
                      <a:pPr marL="0" marR="0" algn="ctr">
                        <a:lnSpc>
                          <a:spcPct val="114999"/>
                        </a:lnSpc>
                        <a:spcBef>
                          <a:spcPts val="0"/>
                        </a:spcBef>
                        <a:spcAft>
                          <a:spcPts val="0"/>
                        </a:spcAft>
                        <a:defRPr/>
                      </a:pPr>
                      <a:r>
                        <a:rPr lang="en-US" sz="1400" b="1">
                          <a:latin typeface="Times New Roman"/>
                          <a:ea typeface="Times New Roman"/>
                          <a:cs typeface="Times New Roman"/>
                        </a:rPr>
                        <a:t>X</a:t>
                      </a:r>
                      <a:endParaRPr lang="en-US" sz="1400">
                        <a:latin typeface="Calibri"/>
                        <a:ea typeface="Calibri"/>
                        <a:cs typeface="Times New Roman"/>
                      </a:endParaRPr>
                    </a:p>
                  </a:txBody>
                  <a:tcPr marL="47625" marR="47625" marT="47625" marB="47625" anchor="b">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AEBD7"/>
                    </a:solidFill>
                  </a:tcPr>
                </a:tc>
                <a:tc>
                  <a:txBody>
                    <a:bodyPr/>
                    <a:p>
                      <a:pPr marL="0" marR="0" algn="ctr">
                        <a:lnSpc>
                          <a:spcPct val="114999"/>
                        </a:lnSpc>
                        <a:spcBef>
                          <a:spcPts val="0"/>
                        </a:spcBef>
                        <a:spcAft>
                          <a:spcPts val="0"/>
                        </a:spcAft>
                        <a:defRPr/>
                      </a:pPr>
                      <a:r>
                        <a:rPr lang="en-US" sz="1400" b="1">
                          <a:latin typeface="Times New Roman"/>
                          <a:ea typeface="Times New Roman"/>
                          <a:cs typeface="Times New Roman"/>
                        </a:rPr>
                        <a:t>Y</a:t>
                      </a:r>
                      <a:endParaRPr lang="en-US" sz="1400">
                        <a:latin typeface="Calibri"/>
                        <a:ea typeface="Calibri"/>
                        <a:cs typeface="Times New Roman"/>
                      </a:endParaRPr>
                    </a:p>
                  </a:txBody>
                  <a:tcPr marL="47625" marR="47625" marT="47625" marB="47625" anchor="b">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AEBD7"/>
                    </a:solidFill>
                  </a:tcPr>
                </a:tc>
                <a:tc>
                  <a:txBody>
                    <a:bodyPr/>
                    <a:p>
                      <a:pPr marL="0" marR="0" algn="ctr">
                        <a:lnSpc>
                          <a:spcPct val="114999"/>
                        </a:lnSpc>
                        <a:spcBef>
                          <a:spcPts val="0"/>
                        </a:spcBef>
                        <a:spcAft>
                          <a:spcPts val="0"/>
                        </a:spcAft>
                        <a:defRPr/>
                      </a:pPr>
                      <a:r>
                        <a:rPr lang="en-US" sz="1400" b="1">
                          <a:latin typeface="Times New Roman"/>
                          <a:ea typeface="Times New Roman"/>
                          <a:cs typeface="Times New Roman"/>
                        </a:rPr>
                        <a:t>Y'</a:t>
                      </a:r>
                      <a:endParaRPr lang="en-US" sz="1400">
                        <a:latin typeface="Calibri"/>
                        <a:ea typeface="Calibri"/>
                        <a:cs typeface="Times New Roman"/>
                      </a:endParaRPr>
                    </a:p>
                  </a:txBody>
                  <a:tcPr marL="47625" marR="47625" marT="47625" marB="47625" anchor="b">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AEBD7"/>
                    </a:solidFill>
                  </a:tcPr>
                </a:tc>
              </a:tr>
              <a:tr h="0">
                <a:tc>
                  <a:txBody>
                    <a:bodyPr/>
                    <a:p>
                      <a:pPr marL="0" marR="0" algn="ctr">
                        <a:lnSpc>
                          <a:spcPct val="114999"/>
                        </a:lnSpc>
                        <a:spcBef>
                          <a:spcPts val="0"/>
                        </a:spcBef>
                        <a:spcAft>
                          <a:spcPts val="0"/>
                        </a:spcAft>
                        <a:defRPr/>
                      </a:pPr>
                      <a:r>
                        <a:rPr lang="en-US" sz="1400">
                          <a:latin typeface="Courier"/>
                          <a:ea typeface="Times New Roman"/>
                          <a:cs typeface="Times New Roman"/>
                        </a:rPr>
                        <a:t>1.00</a:t>
                      </a:r>
                      <a:endParaRPr lang="en-US" sz="1400">
                        <a:latin typeface="Calibri"/>
                        <a:ea typeface="Calibri"/>
                        <a:cs typeface="Times New Roman"/>
                      </a:endParaRPr>
                    </a:p>
                  </a:txBody>
                  <a:tcPr marL="47625" marR="47625" marT="47625" marB="47625"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FFFFF"/>
                    </a:solidFill>
                  </a:tcPr>
                </a:tc>
                <a:tc>
                  <a:txBody>
                    <a:bodyPr/>
                    <a:p>
                      <a:pPr marL="0" marR="0" algn="ctr">
                        <a:lnSpc>
                          <a:spcPct val="114999"/>
                        </a:lnSpc>
                        <a:spcBef>
                          <a:spcPts val="0"/>
                        </a:spcBef>
                        <a:spcAft>
                          <a:spcPts val="0"/>
                        </a:spcAft>
                        <a:defRPr/>
                      </a:pPr>
                      <a:r>
                        <a:rPr lang="en-US" sz="1400">
                          <a:latin typeface="Courier"/>
                          <a:ea typeface="Times New Roman"/>
                          <a:cs typeface="Times New Roman"/>
                        </a:rPr>
                        <a:t>1.00</a:t>
                      </a:r>
                      <a:endParaRPr lang="en-US" sz="1400">
                        <a:latin typeface="Calibri"/>
                        <a:ea typeface="Calibri"/>
                        <a:cs typeface="Times New Roman"/>
                      </a:endParaRPr>
                    </a:p>
                  </a:txBody>
                  <a:tcPr marL="47625" marR="47625" marT="47625" marB="47625"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FFFFF"/>
                    </a:solidFill>
                  </a:tcPr>
                </a:tc>
                <a:tc>
                  <a:txBody>
                    <a:bodyPr/>
                    <a:p>
                      <a:pPr marL="0" marR="0" algn="ctr">
                        <a:lnSpc>
                          <a:spcPct val="114999"/>
                        </a:lnSpc>
                        <a:spcBef>
                          <a:spcPts val="0"/>
                        </a:spcBef>
                        <a:spcAft>
                          <a:spcPts val="0"/>
                        </a:spcAft>
                        <a:defRPr/>
                      </a:pPr>
                      <a:r>
                        <a:rPr lang="en-US" sz="1400">
                          <a:latin typeface="Courier"/>
                          <a:ea typeface="Times New Roman"/>
                          <a:cs typeface="Times New Roman"/>
                        </a:rPr>
                        <a:t>1.210</a:t>
                      </a:r>
                      <a:endParaRPr lang="en-US" sz="1400">
                        <a:latin typeface="Calibri"/>
                        <a:ea typeface="Calibri"/>
                        <a:cs typeface="Times New Roman"/>
                      </a:endParaRPr>
                    </a:p>
                  </a:txBody>
                  <a:tcPr marL="47625" marR="47625" marT="47625" marB="47625"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FFFFF"/>
                    </a:solidFill>
                  </a:tcPr>
                </a:tc>
              </a:tr>
              <a:tr h="0">
                <a:tc>
                  <a:txBody>
                    <a:bodyPr/>
                    <a:p>
                      <a:pPr marL="0" marR="0" algn="ctr">
                        <a:lnSpc>
                          <a:spcPct val="114999"/>
                        </a:lnSpc>
                        <a:spcBef>
                          <a:spcPts val="0"/>
                        </a:spcBef>
                        <a:spcAft>
                          <a:spcPts val="0"/>
                        </a:spcAft>
                        <a:defRPr/>
                      </a:pPr>
                      <a:r>
                        <a:rPr lang="en-US" sz="1400">
                          <a:latin typeface="Courier"/>
                          <a:ea typeface="Times New Roman"/>
                          <a:cs typeface="Times New Roman"/>
                        </a:rPr>
                        <a:t>2.00</a:t>
                      </a:r>
                      <a:endParaRPr lang="en-US" sz="1400">
                        <a:latin typeface="Calibri"/>
                        <a:ea typeface="Calibri"/>
                        <a:cs typeface="Times New Roman"/>
                      </a:endParaRPr>
                    </a:p>
                  </a:txBody>
                  <a:tcPr marL="47625" marR="47625" marT="47625" marB="47625"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FFFFF"/>
                    </a:solidFill>
                  </a:tcPr>
                </a:tc>
                <a:tc>
                  <a:txBody>
                    <a:bodyPr/>
                    <a:p>
                      <a:pPr marL="0" marR="0" algn="ctr">
                        <a:lnSpc>
                          <a:spcPct val="114999"/>
                        </a:lnSpc>
                        <a:spcBef>
                          <a:spcPts val="0"/>
                        </a:spcBef>
                        <a:spcAft>
                          <a:spcPts val="0"/>
                        </a:spcAft>
                        <a:defRPr/>
                      </a:pPr>
                      <a:r>
                        <a:rPr lang="en-US" sz="1400">
                          <a:latin typeface="Courier"/>
                          <a:ea typeface="Times New Roman"/>
                          <a:cs typeface="Times New Roman"/>
                        </a:rPr>
                        <a:t>2.00</a:t>
                      </a:r>
                      <a:endParaRPr lang="en-US" sz="1400">
                        <a:latin typeface="Calibri"/>
                        <a:ea typeface="Calibri"/>
                        <a:cs typeface="Times New Roman"/>
                      </a:endParaRPr>
                    </a:p>
                  </a:txBody>
                  <a:tcPr marL="47625" marR="47625" marT="47625" marB="47625"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FFFFF"/>
                    </a:solidFill>
                  </a:tcPr>
                </a:tc>
                <a:tc>
                  <a:txBody>
                    <a:bodyPr/>
                    <a:p>
                      <a:pPr marL="0" marR="0" algn="ctr">
                        <a:lnSpc>
                          <a:spcPct val="114999"/>
                        </a:lnSpc>
                        <a:spcBef>
                          <a:spcPts val="0"/>
                        </a:spcBef>
                        <a:spcAft>
                          <a:spcPts val="0"/>
                        </a:spcAft>
                        <a:defRPr/>
                      </a:pPr>
                      <a:r>
                        <a:rPr lang="en-US" sz="1400">
                          <a:latin typeface="Courier"/>
                          <a:ea typeface="Times New Roman"/>
                          <a:cs typeface="Times New Roman"/>
                        </a:rPr>
                        <a:t>1.635</a:t>
                      </a:r>
                      <a:endParaRPr lang="en-US" sz="1400">
                        <a:latin typeface="Calibri"/>
                        <a:ea typeface="Calibri"/>
                        <a:cs typeface="Times New Roman"/>
                      </a:endParaRPr>
                    </a:p>
                  </a:txBody>
                  <a:tcPr marL="47625" marR="47625" marT="47625" marB="47625"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FFFFF"/>
                    </a:solidFill>
                  </a:tcPr>
                </a:tc>
              </a:tr>
              <a:tr h="0">
                <a:tc>
                  <a:txBody>
                    <a:bodyPr/>
                    <a:p>
                      <a:pPr marL="0" marR="0" algn="ctr">
                        <a:lnSpc>
                          <a:spcPct val="114999"/>
                        </a:lnSpc>
                        <a:spcBef>
                          <a:spcPts val="0"/>
                        </a:spcBef>
                        <a:spcAft>
                          <a:spcPts val="0"/>
                        </a:spcAft>
                        <a:defRPr/>
                      </a:pPr>
                      <a:r>
                        <a:rPr lang="en-US" sz="1400">
                          <a:latin typeface="Courier"/>
                          <a:ea typeface="Times New Roman"/>
                          <a:cs typeface="Times New Roman"/>
                        </a:rPr>
                        <a:t>3.00</a:t>
                      </a:r>
                      <a:endParaRPr lang="en-US" sz="1400">
                        <a:latin typeface="Calibri"/>
                        <a:ea typeface="Calibri"/>
                        <a:cs typeface="Times New Roman"/>
                      </a:endParaRPr>
                    </a:p>
                  </a:txBody>
                  <a:tcPr marL="47625" marR="47625" marT="47625" marB="47625"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FFFFF"/>
                    </a:solidFill>
                  </a:tcPr>
                </a:tc>
                <a:tc>
                  <a:txBody>
                    <a:bodyPr/>
                    <a:p>
                      <a:pPr marL="0" marR="0" algn="ctr">
                        <a:lnSpc>
                          <a:spcPct val="114999"/>
                        </a:lnSpc>
                        <a:spcBef>
                          <a:spcPts val="0"/>
                        </a:spcBef>
                        <a:spcAft>
                          <a:spcPts val="0"/>
                        </a:spcAft>
                        <a:defRPr/>
                      </a:pPr>
                      <a:r>
                        <a:rPr lang="en-US" sz="1400">
                          <a:latin typeface="Courier"/>
                          <a:ea typeface="Times New Roman"/>
                          <a:cs typeface="Times New Roman"/>
                        </a:rPr>
                        <a:t>1.30</a:t>
                      </a:r>
                      <a:endParaRPr lang="en-US" sz="1400">
                        <a:latin typeface="Calibri"/>
                        <a:ea typeface="Calibri"/>
                        <a:cs typeface="Times New Roman"/>
                      </a:endParaRPr>
                    </a:p>
                  </a:txBody>
                  <a:tcPr marL="47625" marR="47625" marT="47625" marB="47625"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FFFFF"/>
                    </a:solidFill>
                  </a:tcPr>
                </a:tc>
                <a:tc>
                  <a:txBody>
                    <a:bodyPr/>
                    <a:p>
                      <a:pPr marL="0" marR="0" algn="ctr">
                        <a:lnSpc>
                          <a:spcPct val="114999"/>
                        </a:lnSpc>
                        <a:spcBef>
                          <a:spcPts val="0"/>
                        </a:spcBef>
                        <a:spcAft>
                          <a:spcPts val="0"/>
                        </a:spcAft>
                        <a:defRPr/>
                      </a:pPr>
                      <a:r>
                        <a:rPr lang="en-US" sz="1400">
                          <a:latin typeface="Courier"/>
                          <a:ea typeface="Times New Roman"/>
                          <a:cs typeface="Times New Roman"/>
                        </a:rPr>
                        <a:t>2.060</a:t>
                      </a:r>
                      <a:endParaRPr lang="en-US" sz="1400">
                        <a:latin typeface="Calibri"/>
                        <a:ea typeface="Calibri"/>
                        <a:cs typeface="Times New Roman"/>
                      </a:endParaRPr>
                    </a:p>
                  </a:txBody>
                  <a:tcPr marL="47625" marR="47625" marT="47625" marB="47625"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FFFFF"/>
                    </a:solidFill>
                  </a:tcPr>
                </a:tc>
              </a:tr>
              <a:tr h="0">
                <a:tc>
                  <a:txBody>
                    <a:bodyPr/>
                    <a:p>
                      <a:pPr marL="0" marR="0" algn="ctr">
                        <a:lnSpc>
                          <a:spcPct val="114999"/>
                        </a:lnSpc>
                        <a:spcBef>
                          <a:spcPts val="0"/>
                        </a:spcBef>
                        <a:spcAft>
                          <a:spcPts val="0"/>
                        </a:spcAft>
                        <a:defRPr/>
                      </a:pPr>
                      <a:r>
                        <a:rPr lang="en-US" sz="1400">
                          <a:latin typeface="Courier"/>
                          <a:ea typeface="Times New Roman"/>
                          <a:cs typeface="Times New Roman"/>
                        </a:rPr>
                        <a:t>4.00</a:t>
                      </a:r>
                      <a:endParaRPr lang="en-US" sz="1400">
                        <a:latin typeface="Calibri"/>
                        <a:ea typeface="Calibri"/>
                        <a:cs typeface="Times New Roman"/>
                      </a:endParaRPr>
                    </a:p>
                  </a:txBody>
                  <a:tcPr marL="47625" marR="47625" marT="47625" marB="47625"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FFFFF"/>
                    </a:solidFill>
                  </a:tcPr>
                </a:tc>
                <a:tc>
                  <a:txBody>
                    <a:bodyPr/>
                    <a:p>
                      <a:pPr marL="0" marR="0" algn="ctr">
                        <a:lnSpc>
                          <a:spcPct val="114999"/>
                        </a:lnSpc>
                        <a:spcBef>
                          <a:spcPts val="0"/>
                        </a:spcBef>
                        <a:spcAft>
                          <a:spcPts val="0"/>
                        </a:spcAft>
                        <a:defRPr/>
                      </a:pPr>
                      <a:r>
                        <a:rPr lang="en-US" sz="1400">
                          <a:latin typeface="Courier"/>
                          <a:ea typeface="Times New Roman"/>
                          <a:cs typeface="Times New Roman"/>
                        </a:rPr>
                        <a:t>3.75</a:t>
                      </a:r>
                      <a:endParaRPr lang="en-US" sz="1400">
                        <a:latin typeface="Calibri"/>
                        <a:ea typeface="Calibri"/>
                        <a:cs typeface="Times New Roman"/>
                      </a:endParaRPr>
                    </a:p>
                  </a:txBody>
                  <a:tcPr marL="47625" marR="47625" marT="47625" marB="47625"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FFFFF"/>
                    </a:solidFill>
                  </a:tcPr>
                </a:tc>
                <a:tc>
                  <a:txBody>
                    <a:bodyPr/>
                    <a:p>
                      <a:pPr marL="0" marR="0" algn="ctr">
                        <a:lnSpc>
                          <a:spcPct val="114999"/>
                        </a:lnSpc>
                        <a:spcBef>
                          <a:spcPts val="0"/>
                        </a:spcBef>
                        <a:spcAft>
                          <a:spcPts val="0"/>
                        </a:spcAft>
                        <a:defRPr/>
                      </a:pPr>
                      <a:r>
                        <a:rPr lang="en-US" sz="1400">
                          <a:latin typeface="Courier"/>
                          <a:ea typeface="Times New Roman"/>
                          <a:cs typeface="Times New Roman"/>
                        </a:rPr>
                        <a:t>2.485</a:t>
                      </a:r>
                      <a:endParaRPr lang="en-US" sz="1400">
                        <a:latin typeface="Calibri"/>
                        <a:ea typeface="Calibri"/>
                        <a:cs typeface="Times New Roman"/>
                      </a:endParaRPr>
                    </a:p>
                  </a:txBody>
                  <a:tcPr marL="47625" marR="47625" marT="47625" marB="47625"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FFFFF"/>
                    </a:solidFill>
                  </a:tcPr>
                </a:tc>
              </a:tr>
              <a:tr h="0">
                <a:tc>
                  <a:txBody>
                    <a:bodyPr/>
                    <a:p>
                      <a:pPr marL="0" marR="0" algn="ctr">
                        <a:lnSpc>
                          <a:spcPct val="114999"/>
                        </a:lnSpc>
                        <a:spcBef>
                          <a:spcPts val="0"/>
                        </a:spcBef>
                        <a:spcAft>
                          <a:spcPts val="0"/>
                        </a:spcAft>
                        <a:defRPr/>
                      </a:pPr>
                      <a:r>
                        <a:rPr lang="en-US" sz="1400">
                          <a:latin typeface="Courier"/>
                          <a:ea typeface="Times New Roman"/>
                          <a:cs typeface="Times New Roman"/>
                        </a:rPr>
                        <a:t>5.00</a:t>
                      </a:r>
                      <a:endParaRPr lang="en-US" sz="1400">
                        <a:latin typeface="Calibri"/>
                        <a:ea typeface="Calibri"/>
                        <a:cs typeface="Times New Roman"/>
                      </a:endParaRPr>
                    </a:p>
                  </a:txBody>
                  <a:tcPr marL="47625" marR="47625" marT="47625" marB="47625"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FFFFF"/>
                    </a:solidFill>
                  </a:tcPr>
                </a:tc>
                <a:tc>
                  <a:txBody>
                    <a:bodyPr/>
                    <a:p>
                      <a:pPr marL="0" marR="0" algn="ctr">
                        <a:lnSpc>
                          <a:spcPct val="114999"/>
                        </a:lnSpc>
                        <a:spcBef>
                          <a:spcPts val="0"/>
                        </a:spcBef>
                        <a:spcAft>
                          <a:spcPts val="0"/>
                        </a:spcAft>
                        <a:defRPr/>
                      </a:pPr>
                      <a:r>
                        <a:rPr lang="en-US" sz="1400">
                          <a:latin typeface="Courier"/>
                          <a:ea typeface="Times New Roman"/>
                          <a:cs typeface="Times New Roman"/>
                        </a:rPr>
                        <a:t>2.25</a:t>
                      </a:r>
                      <a:endParaRPr lang="en-US" sz="1400">
                        <a:latin typeface="Calibri"/>
                        <a:ea typeface="Calibri"/>
                        <a:cs typeface="Times New Roman"/>
                      </a:endParaRPr>
                    </a:p>
                  </a:txBody>
                  <a:tcPr marL="47625" marR="47625" marT="47625" marB="47625"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FFFFF"/>
                    </a:solidFill>
                  </a:tcPr>
                </a:tc>
                <a:tc>
                  <a:txBody>
                    <a:bodyPr/>
                    <a:p>
                      <a:pPr marL="0" marR="0" algn="ctr">
                        <a:lnSpc>
                          <a:spcPct val="114999"/>
                        </a:lnSpc>
                        <a:spcBef>
                          <a:spcPts val="0"/>
                        </a:spcBef>
                        <a:spcAft>
                          <a:spcPts val="0"/>
                        </a:spcAft>
                        <a:defRPr/>
                      </a:pPr>
                      <a:r>
                        <a:rPr lang="en-US" sz="1400">
                          <a:latin typeface="Courier"/>
                          <a:ea typeface="Times New Roman"/>
                          <a:cs typeface="Times New Roman"/>
                        </a:rPr>
                        <a:t>2.910</a:t>
                      </a:r>
                      <a:endParaRPr lang="en-US" sz="1400">
                        <a:latin typeface="Calibri"/>
                        <a:ea typeface="Calibri"/>
                        <a:cs typeface="Times New Roman"/>
                      </a:endParaRPr>
                    </a:p>
                  </a:txBody>
                  <a:tcPr marL="47625" marR="47625" marT="47625" marB="47625"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FFFFF"/>
                    </a:solidFill>
                  </a:tcPr>
                </a:tc>
              </a:tr>
            </a:tbl>
          </a:graphicData>
        </a:graphic>
      </p:graphicFrame>
      <p:pic>
        <p:nvPicPr>
          <p:cNvPr id="11" name="Picture 10" descr="http://onlinestatbook.com/2/regression/graphics/reg_error.gif"/>
          <p:cNvPicPr/>
          <p:nvPr/>
        </p:nvPicPr>
        <p:blipFill>
          <a:blip r:embed="rId3"/>
          <a:stretch/>
        </p:blipFill>
        <p:spPr bwMode="auto">
          <a:xfrm>
            <a:off x="3606992" y="3306621"/>
            <a:ext cx="4622607" cy="3108592"/>
          </a:xfrm>
          <a:prstGeom prst="rect">
            <a:avLst/>
          </a:prstGeom>
          <a:noFill/>
          <a:ln>
            <a:noFill/>
          </a:ln>
        </p:spPr>
      </p:pic>
      <p:sp>
        <p:nvSpPr>
          <p:cNvPr id="7" name="Rectangle 6"/>
          <p:cNvSpPr/>
          <p:nvPr/>
        </p:nvSpPr>
        <p:spPr bwMode="auto">
          <a:xfrm>
            <a:off x="3112044" y="128426"/>
            <a:ext cx="5958173" cy="512423"/>
          </a:xfrm>
          <a:prstGeom prst="rect">
            <a:avLst/>
          </a:prstGeom>
        </p:spPr>
        <p:txBody>
          <a:bodyPr wrap="square">
            <a:spAutoFit/>
          </a:bodyPr>
          <a:lstStyle/>
          <a:p>
            <a:pPr algn="ctr">
              <a:lnSpc>
                <a:spcPct val="114999"/>
              </a:lnSpc>
              <a:defRPr/>
            </a:pPr>
            <a:r>
              <a:rPr lang="en-US" sz="2400" b="1">
                <a:solidFill>
                  <a:srgbClr val="FF0000"/>
                </a:solidFill>
                <a:latin typeface="Bookman Old Style"/>
                <a:ea typeface="Times New Roman"/>
                <a:cs typeface="Times New Roman"/>
              </a:rPr>
              <a:t>Simple Linear </a:t>
            </a:r>
            <a:r>
              <a:rPr lang="en-US" sz="2400" b="1">
                <a:solidFill>
                  <a:srgbClr val="FF0000"/>
                </a:solidFill>
                <a:latin typeface="Bookman Old Style"/>
                <a:ea typeface="Times New Roman"/>
                <a:cs typeface="Times New Roman"/>
              </a:rPr>
              <a:t>R</a:t>
            </a:r>
            <a:r>
              <a:rPr lang="en-US" sz="2400" b="1">
                <a:solidFill>
                  <a:srgbClr val="FF0000"/>
                </a:solidFill>
                <a:latin typeface="Bookman Old Style"/>
                <a:ea typeface="Times New Roman"/>
                <a:cs typeface="Times New Roman"/>
              </a:rPr>
              <a:t>egression</a:t>
            </a:r>
            <a:endParaRPr lang="en-US" sz="2400" b="1">
              <a:latin typeface="Cambria"/>
              <a:ea typeface="Times New Roman"/>
              <a:cs typeface="Times New Roman"/>
            </a:endParaRPr>
          </a:p>
        </p:txBody>
      </p:sp>
      <p:sp>
        <p:nvSpPr>
          <p:cNvPr id="2" name="Rectangle 1"/>
          <p:cNvSpPr/>
          <p:nvPr/>
        </p:nvSpPr>
        <p:spPr bwMode="auto">
          <a:xfrm>
            <a:off x="8229598" y="1142842"/>
            <a:ext cx="2719615" cy="2300075"/>
          </a:xfrm>
          <a:prstGeom prst="rect">
            <a:avLst/>
          </a:prstGeom>
        </p:spPr>
        <p:txBody>
          <a:bodyPr wrap="none">
            <a:spAutoFit/>
          </a:bodyPr>
          <a:lstStyle/>
          <a:p>
            <a:pPr>
              <a:lnSpc>
                <a:spcPct val="114999"/>
              </a:lnSpc>
              <a:defRPr/>
            </a:pPr>
            <a:r>
              <a:rPr lang="en-US" b="1">
                <a:latin typeface="Courier"/>
                <a:ea typeface="Times New Roman"/>
                <a:cs typeface="Times New Roman"/>
              </a:rPr>
              <a:t>Side Note:</a:t>
            </a:r>
            <a:endParaRPr/>
          </a:p>
          <a:p>
            <a:pPr>
              <a:lnSpc>
                <a:spcPct val="114999"/>
              </a:lnSpc>
              <a:defRPr/>
            </a:pPr>
            <a:r>
              <a:rPr lang="en-US">
                <a:latin typeface="Courier"/>
                <a:ea typeface="Times New Roman"/>
                <a:cs typeface="Times New Roman"/>
              </a:rPr>
              <a:t>Y’=0.425*1+0.785=1.210</a:t>
            </a:r>
            <a:endParaRPr/>
          </a:p>
          <a:p>
            <a:pPr>
              <a:lnSpc>
                <a:spcPct val="114999"/>
              </a:lnSpc>
              <a:defRPr/>
            </a:pPr>
            <a:r>
              <a:rPr lang="en-US">
                <a:latin typeface="Courier"/>
                <a:ea typeface="Times New Roman"/>
                <a:cs typeface="Times New Roman"/>
              </a:rPr>
              <a:t>Y’=</a:t>
            </a:r>
            <a:r>
              <a:rPr lang="en-US">
                <a:latin typeface="Courier"/>
                <a:ea typeface="Times New Roman"/>
                <a:cs typeface="Times New Roman"/>
              </a:rPr>
              <a:t>0.425*2+0.785=1.635</a:t>
            </a:r>
            <a:endParaRPr lang="en-US">
              <a:latin typeface="Calibri"/>
              <a:ea typeface="Calibri"/>
              <a:cs typeface="Times New Roman"/>
            </a:endParaRPr>
          </a:p>
          <a:p>
            <a:pPr>
              <a:lnSpc>
                <a:spcPct val="114999"/>
              </a:lnSpc>
              <a:defRPr/>
            </a:pPr>
            <a:r>
              <a:rPr lang="en-US">
                <a:latin typeface="Courier"/>
                <a:ea typeface="Times New Roman"/>
                <a:cs typeface="Times New Roman"/>
              </a:rPr>
              <a:t>Y’=</a:t>
            </a:r>
            <a:r>
              <a:rPr lang="en-US">
                <a:latin typeface="Courier"/>
                <a:ea typeface="Times New Roman"/>
                <a:cs typeface="Times New Roman"/>
              </a:rPr>
              <a:t>0.425*3+0.785=2.060</a:t>
            </a:r>
            <a:endParaRPr lang="en-US">
              <a:latin typeface="Calibri"/>
              <a:ea typeface="Calibri"/>
              <a:cs typeface="Times New Roman"/>
            </a:endParaRPr>
          </a:p>
          <a:p>
            <a:pPr>
              <a:lnSpc>
                <a:spcPct val="114999"/>
              </a:lnSpc>
              <a:defRPr/>
            </a:pPr>
            <a:r>
              <a:rPr lang="en-US">
                <a:latin typeface="Courier"/>
                <a:ea typeface="Times New Roman"/>
                <a:cs typeface="Times New Roman"/>
              </a:rPr>
              <a:t>Y’=</a:t>
            </a:r>
            <a:r>
              <a:rPr lang="en-US">
                <a:latin typeface="Courier"/>
                <a:ea typeface="Times New Roman"/>
                <a:cs typeface="Times New Roman"/>
              </a:rPr>
              <a:t>0.425*4+0.785=2.485</a:t>
            </a:r>
            <a:endParaRPr lang="en-US">
              <a:latin typeface="Calibri"/>
              <a:ea typeface="Calibri"/>
              <a:cs typeface="Times New Roman"/>
            </a:endParaRPr>
          </a:p>
          <a:p>
            <a:pPr>
              <a:lnSpc>
                <a:spcPct val="114999"/>
              </a:lnSpc>
              <a:defRPr/>
            </a:pPr>
            <a:r>
              <a:rPr lang="en-US">
                <a:latin typeface="Courier"/>
                <a:ea typeface="Times New Roman"/>
                <a:cs typeface="Times New Roman"/>
              </a:rPr>
              <a:t>Y’=</a:t>
            </a:r>
            <a:r>
              <a:rPr lang="en-US">
                <a:latin typeface="Courier"/>
                <a:ea typeface="Times New Roman"/>
                <a:cs typeface="Times New Roman"/>
              </a:rPr>
              <a:t>0.425*5+0.785=2.910</a:t>
            </a:r>
            <a:endParaRPr lang="en-US">
              <a:latin typeface="Calibri"/>
              <a:ea typeface="Calibri"/>
              <a:cs typeface="Times New Roman"/>
            </a:endParaRPr>
          </a:p>
          <a:p>
            <a:pPr algn="ctr">
              <a:lnSpc>
                <a:spcPct val="114999"/>
              </a:lnSpc>
              <a:defRPr/>
            </a:pPr>
            <a:endParaRPr lang="en-US">
              <a:latin typeface="Calibri"/>
              <a:ea typeface="Calibri"/>
              <a:cs typeface="Times New Roman"/>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aphicFrame>
        <p:nvGraphicFramePr>
          <p:cNvPr id="6" name="Table 5"/>
          <p:cNvGraphicFramePr>
            <a:graphicFrameLocks xmlns:a="http://schemas.openxmlformats.org/drawingml/2006/main" noGrp="1"/>
          </p:cNvGraphicFramePr>
          <p:nvPr/>
        </p:nvGraphicFramePr>
        <p:xfrm>
          <a:off x="4433422" y="836761"/>
          <a:ext cx="3314700" cy="2043684"/>
        </p:xfrm>
        <a:graphic>
          <a:graphicData uri="http://schemas.openxmlformats.org/drawingml/2006/table">
            <a:tbl>
              <a:tblPr firstRow="1" firstCol="1" lastRow="0" lastCol="0" bandRow="1" bandCol="0"/>
              <a:tblGrid>
                <a:gridCol w="1104900"/>
                <a:gridCol w="1104900"/>
                <a:gridCol w="1104900"/>
              </a:tblGrid>
              <a:tr h="251247">
                <a:tc>
                  <a:txBody>
                    <a:bodyPr/>
                    <a:p>
                      <a:pPr marL="0" marR="0" algn="ctr">
                        <a:lnSpc>
                          <a:spcPct val="114999"/>
                        </a:lnSpc>
                        <a:spcBef>
                          <a:spcPts val="0"/>
                        </a:spcBef>
                        <a:spcAft>
                          <a:spcPts val="0"/>
                        </a:spcAft>
                        <a:defRPr/>
                      </a:pPr>
                      <a:r>
                        <a:rPr lang="en-US" sz="1400" b="1">
                          <a:latin typeface="Times New Roman"/>
                          <a:ea typeface="Times New Roman"/>
                          <a:cs typeface="Times New Roman"/>
                        </a:rPr>
                        <a:t>X</a:t>
                      </a:r>
                      <a:endParaRPr lang="en-US" sz="1400">
                        <a:latin typeface="Calibri"/>
                        <a:ea typeface="Calibri"/>
                        <a:cs typeface="Times New Roman"/>
                      </a:endParaRPr>
                    </a:p>
                  </a:txBody>
                  <a:tcPr marL="47625" marR="47625" marT="47625" marB="47625" anchor="b">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AEBD7"/>
                    </a:solidFill>
                  </a:tcPr>
                </a:tc>
                <a:tc>
                  <a:txBody>
                    <a:bodyPr/>
                    <a:p>
                      <a:pPr marL="0" marR="0" algn="ctr">
                        <a:lnSpc>
                          <a:spcPct val="114999"/>
                        </a:lnSpc>
                        <a:spcBef>
                          <a:spcPts val="0"/>
                        </a:spcBef>
                        <a:spcAft>
                          <a:spcPts val="0"/>
                        </a:spcAft>
                        <a:defRPr/>
                      </a:pPr>
                      <a:r>
                        <a:rPr lang="en-US" sz="1400" b="1">
                          <a:latin typeface="Times New Roman"/>
                          <a:ea typeface="Times New Roman"/>
                          <a:cs typeface="Times New Roman"/>
                        </a:rPr>
                        <a:t>Y</a:t>
                      </a:r>
                      <a:endParaRPr lang="en-US" sz="1400">
                        <a:latin typeface="Calibri"/>
                        <a:ea typeface="Calibri"/>
                        <a:cs typeface="Times New Roman"/>
                      </a:endParaRPr>
                    </a:p>
                  </a:txBody>
                  <a:tcPr marL="47625" marR="47625" marT="47625" marB="47625" anchor="b">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AEBD7"/>
                    </a:solidFill>
                  </a:tcPr>
                </a:tc>
                <a:tc>
                  <a:txBody>
                    <a:bodyPr/>
                    <a:p>
                      <a:pPr marL="0" marR="0" algn="ctr">
                        <a:lnSpc>
                          <a:spcPct val="114999"/>
                        </a:lnSpc>
                        <a:spcBef>
                          <a:spcPts val="0"/>
                        </a:spcBef>
                        <a:spcAft>
                          <a:spcPts val="0"/>
                        </a:spcAft>
                        <a:defRPr/>
                      </a:pPr>
                      <a:r>
                        <a:rPr lang="en-US" sz="1400" b="1">
                          <a:latin typeface="Times New Roman"/>
                          <a:ea typeface="Times New Roman"/>
                          <a:cs typeface="Times New Roman"/>
                        </a:rPr>
                        <a:t>Y'</a:t>
                      </a:r>
                      <a:endParaRPr lang="en-US" sz="1400">
                        <a:latin typeface="Calibri"/>
                        <a:ea typeface="Calibri"/>
                        <a:cs typeface="Times New Roman"/>
                      </a:endParaRPr>
                    </a:p>
                  </a:txBody>
                  <a:tcPr marL="47625" marR="47625" marT="47625" marB="47625" anchor="b">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AEBD7"/>
                    </a:solidFill>
                  </a:tcPr>
                </a:tc>
              </a:tr>
              <a:tr h="0">
                <a:tc>
                  <a:txBody>
                    <a:bodyPr/>
                    <a:p>
                      <a:pPr marL="0" marR="0" algn="ctr">
                        <a:lnSpc>
                          <a:spcPct val="114999"/>
                        </a:lnSpc>
                        <a:spcBef>
                          <a:spcPts val="0"/>
                        </a:spcBef>
                        <a:spcAft>
                          <a:spcPts val="0"/>
                        </a:spcAft>
                        <a:defRPr/>
                      </a:pPr>
                      <a:r>
                        <a:rPr lang="en-US" sz="1400">
                          <a:latin typeface="Courier"/>
                          <a:ea typeface="Times New Roman"/>
                          <a:cs typeface="Times New Roman"/>
                        </a:rPr>
                        <a:t>1.00</a:t>
                      </a:r>
                      <a:endParaRPr lang="en-US" sz="1400">
                        <a:latin typeface="Calibri"/>
                        <a:ea typeface="Calibri"/>
                        <a:cs typeface="Times New Roman"/>
                      </a:endParaRPr>
                    </a:p>
                  </a:txBody>
                  <a:tcPr marL="47625" marR="47625" marT="47625" marB="47625"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FFFFF"/>
                    </a:solidFill>
                  </a:tcPr>
                </a:tc>
                <a:tc>
                  <a:txBody>
                    <a:bodyPr/>
                    <a:p>
                      <a:pPr marL="0" marR="0" algn="ctr">
                        <a:lnSpc>
                          <a:spcPct val="114999"/>
                        </a:lnSpc>
                        <a:spcBef>
                          <a:spcPts val="0"/>
                        </a:spcBef>
                        <a:spcAft>
                          <a:spcPts val="0"/>
                        </a:spcAft>
                        <a:defRPr/>
                      </a:pPr>
                      <a:r>
                        <a:rPr lang="en-US" sz="1400">
                          <a:latin typeface="Courier"/>
                          <a:ea typeface="Times New Roman"/>
                          <a:cs typeface="Times New Roman"/>
                        </a:rPr>
                        <a:t>1.00</a:t>
                      </a:r>
                      <a:endParaRPr lang="en-US" sz="1400">
                        <a:latin typeface="Calibri"/>
                        <a:ea typeface="Calibri"/>
                        <a:cs typeface="Times New Roman"/>
                      </a:endParaRPr>
                    </a:p>
                  </a:txBody>
                  <a:tcPr marL="47625" marR="47625" marT="47625" marB="47625"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FFFFF"/>
                    </a:solidFill>
                  </a:tcPr>
                </a:tc>
                <a:tc>
                  <a:txBody>
                    <a:bodyPr/>
                    <a:p>
                      <a:pPr marL="0" marR="0" algn="ctr">
                        <a:lnSpc>
                          <a:spcPct val="114999"/>
                        </a:lnSpc>
                        <a:spcBef>
                          <a:spcPts val="0"/>
                        </a:spcBef>
                        <a:spcAft>
                          <a:spcPts val="0"/>
                        </a:spcAft>
                        <a:defRPr/>
                      </a:pPr>
                      <a:r>
                        <a:rPr lang="en-US" sz="1400">
                          <a:latin typeface="Courier"/>
                          <a:ea typeface="Times New Roman"/>
                          <a:cs typeface="Times New Roman"/>
                        </a:rPr>
                        <a:t>1.210</a:t>
                      </a:r>
                      <a:endParaRPr lang="en-US" sz="1400">
                        <a:latin typeface="Calibri"/>
                        <a:ea typeface="Calibri"/>
                        <a:cs typeface="Times New Roman"/>
                      </a:endParaRPr>
                    </a:p>
                  </a:txBody>
                  <a:tcPr marL="47625" marR="47625" marT="47625" marB="47625"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FFFFF"/>
                    </a:solidFill>
                  </a:tcPr>
                </a:tc>
              </a:tr>
              <a:tr h="0">
                <a:tc>
                  <a:txBody>
                    <a:bodyPr/>
                    <a:p>
                      <a:pPr marL="0" marR="0" algn="ctr">
                        <a:lnSpc>
                          <a:spcPct val="114999"/>
                        </a:lnSpc>
                        <a:spcBef>
                          <a:spcPts val="0"/>
                        </a:spcBef>
                        <a:spcAft>
                          <a:spcPts val="0"/>
                        </a:spcAft>
                        <a:defRPr/>
                      </a:pPr>
                      <a:r>
                        <a:rPr lang="en-US" sz="1400">
                          <a:latin typeface="Courier"/>
                          <a:ea typeface="Times New Roman"/>
                          <a:cs typeface="Times New Roman"/>
                        </a:rPr>
                        <a:t>2.00</a:t>
                      </a:r>
                      <a:endParaRPr lang="en-US" sz="1400">
                        <a:latin typeface="Calibri"/>
                        <a:ea typeface="Calibri"/>
                        <a:cs typeface="Times New Roman"/>
                      </a:endParaRPr>
                    </a:p>
                  </a:txBody>
                  <a:tcPr marL="47625" marR="47625" marT="47625" marB="47625"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FFFFF"/>
                    </a:solidFill>
                  </a:tcPr>
                </a:tc>
                <a:tc>
                  <a:txBody>
                    <a:bodyPr/>
                    <a:p>
                      <a:pPr marL="0" marR="0" algn="ctr">
                        <a:lnSpc>
                          <a:spcPct val="114999"/>
                        </a:lnSpc>
                        <a:spcBef>
                          <a:spcPts val="0"/>
                        </a:spcBef>
                        <a:spcAft>
                          <a:spcPts val="0"/>
                        </a:spcAft>
                        <a:defRPr/>
                      </a:pPr>
                      <a:r>
                        <a:rPr lang="en-US" sz="1400">
                          <a:latin typeface="Courier"/>
                          <a:ea typeface="Times New Roman"/>
                          <a:cs typeface="Times New Roman"/>
                        </a:rPr>
                        <a:t>2.00</a:t>
                      </a:r>
                      <a:endParaRPr lang="en-US" sz="1400">
                        <a:latin typeface="Calibri"/>
                        <a:ea typeface="Calibri"/>
                        <a:cs typeface="Times New Roman"/>
                      </a:endParaRPr>
                    </a:p>
                  </a:txBody>
                  <a:tcPr marL="47625" marR="47625" marT="47625" marB="47625"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FFFFF"/>
                    </a:solidFill>
                  </a:tcPr>
                </a:tc>
                <a:tc>
                  <a:txBody>
                    <a:bodyPr/>
                    <a:p>
                      <a:pPr marL="0" marR="0" algn="ctr">
                        <a:lnSpc>
                          <a:spcPct val="114999"/>
                        </a:lnSpc>
                        <a:spcBef>
                          <a:spcPts val="0"/>
                        </a:spcBef>
                        <a:spcAft>
                          <a:spcPts val="0"/>
                        </a:spcAft>
                        <a:defRPr/>
                      </a:pPr>
                      <a:r>
                        <a:rPr lang="en-US" sz="1400">
                          <a:latin typeface="Courier"/>
                          <a:ea typeface="Times New Roman"/>
                          <a:cs typeface="Times New Roman"/>
                        </a:rPr>
                        <a:t>1.635</a:t>
                      </a:r>
                      <a:endParaRPr lang="en-US" sz="1400">
                        <a:latin typeface="Calibri"/>
                        <a:ea typeface="Calibri"/>
                        <a:cs typeface="Times New Roman"/>
                      </a:endParaRPr>
                    </a:p>
                  </a:txBody>
                  <a:tcPr marL="47625" marR="47625" marT="47625" marB="47625"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FFFFF"/>
                    </a:solidFill>
                  </a:tcPr>
                </a:tc>
              </a:tr>
              <a:tr h="0">
                <a:tc>
                  <a:txBody>
                    <a:bodyPr/>
                    <a:p>
                      <a:pPr marL="0" marR="0" algn="ctr">
                        <a:lnSpc>
                          <a:spcPct val="114999"/>
                        </a:lnSpc>
                        <a:spcBef>
                          <a:spcPts val="0"/>
                        </a:spcBef>
                        <a:spcAft>
                          <a:spcPts val="0"/>
                        </a:spcAft>
                        <a:defRPr/>
                      </a:pPr>
                      <a:r>
                        <a:rPr lang="en-US" sz="1400">
                          <a:latin typeface="Courier"/>
                          <a:ea typeface="Times New Roman"/>
                          <a:cs typeface="Times New Roman"/>
                        </a:rPr>
                        <a:t>3.00</a:t>
                      </a:r>
                      <a:endParaRPr lang="en-US" sz="1400">
                        <a:latin typeface="Calibri"/>
                        <a:ea typeface="Calibri"/>
                        <a:cs typeface="Times New Roman"/>
                      </a:endParaRPr>
                    </a:p>
                  </a:txBody>
                  <a:tcPr marL="47625" marR="47625" marT="47625" marB="47625"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FFFFF"/>
                    </a:solidFill>
                  </a:tcPr>
                </a:tc>
                <a:tc>
                  <a:txBody>
                    <a:bodyPr/>
                    <a:p>
                      <a:pPr marL="0" marR="0" algn="ctr">
                        <a:lnSpc>
                          <a:spcPct val="114999"/>
                        </a:lnSpc>
                        <a:spcBef>
                          <a:spcPts val="0"/>
                        </a:spcBef>
                        <a:spcAft>
                          <a:spcPts val="0"/>
                        </a:spcAft>
                        <a:defRPr/>
                      </a:pPr>
                      <a:r>
                        <a:rPr lang="en-US" sz="1400">
                          <a:latin typeface="Courier"/>
                          <a:ea typeface="Times New Roman"/>
                          <a:cs typeface="Times New Roman"/>
                        </a:rPr>
                        <a:t>1.30</a:t>
                      </a:r>
                      <a:endParaRPr lang="en-US" sz="1400">
                        <a:latin typeface="Calibri"/>
                        <a:ea typeface="Calibri"/>
                        <a:cs typeface="Times New Roman"/>
                      </a:endParaRPr>
                    </a:p>
                  </a:txBody>
                  <a:tcPr marL="47625" marR="47625" marT="47625" marB="47625"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FFFFF"/>
                    </a:solidFill>
                  </a:tcPr>
                </a:tc>
                <a:tc>
                  <a:txBody>
                    <a:bodyPr/>
                    <a:p>
                      <a:pPr marL="0" marR="0" algn="ctr">
                        <a:lnSpc>
                          <a:spcPct val="114999"/>
                        </a:lnSpc>
                        <a:spcBef>
                          <a:spcPts val="0"/>
                        </a:spcBef>
                        <a:spcAft>
                          <a:spcPts val="0"/>
                        </a:spcAft>
                        <a:defRPr/>
                      </a:pPr>
                      <a:r>
                        <a:rPr lang="en-US" sz="1400">
                          <a:latin typeface="Courier"/>
                          <a:ea typeface="Times New Roman"/>
                          <a:cs typeface="Times New Roman"/>
                        </a:rPr>
                        <a:t>2.060</a:t>
                      </a:r>
                      <a:endParaRPr lang="en-US" sz="1400">
                        <a:latin typeface="Calibri"/>
                        <a:ea typeface="Calibri"/>
                        <a:cs typeface="Times New Roman"/>
                      </a:endParaRPr>
                    </a:p>
                  </a:txBody>
                  <a:tcPr marL="47625" marR="47625" marT="47625" marB="47625"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FFFFF"/>
                    </a:solidFill>
                  </a:tcPr>
                </a:tc>
              </a:tr>
              <a:tr h="0">
                <a:tc>
                  <a:txBody>
                    <a:bodyPr/>
                    <a:p>
                      <a:pPr marL="0" marR="0" algn="ctr">
                        <a:lnSpc>
                          <a:spcPct val="114999"/>
                        </a:lnSpc>
                        <a:spcBef>
                          <a:spcPts val="0"/>
                        </a:spcBef>
                        <a:spcAft>
                          <a:spcPts val="0"/>
                        </a:spcAft>
                        <a:defRPr/>
                      </a:pPr>
                      <a:r>
                        <a:rPr lang="en-US" sz="1400">
                          <a:latin typeface="Courier"/>
                          <a:ea typeface="Times New Roman"/>
                          <a:cs typeface="Times New Roman"/>
                        </a:rPr>
                        <a:t>4.00</a:t>
                      </a:r>
                      <a:endParaRPr lang="en-US" sz="1400">
                        <a:latin typeface="Calibri"/>
                        <a:ea typeface="Calibri"/>
                        <a:cs typeface="Times New Roman"/>
                      </a:endParaRPr>
                    </a:p>
                  </a:txBody>
                  <a:tcPr marL="47625" marR="47625" marT="47625" marB="47625"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FFFFF"/>
                    </a:solidFill>
                  </a:tcPr>
                </a:tc>
                <a:tc>
                  <a:txBody>
                    <a:bodyPr/>
                    <a:p>
                      <a:pPr marL="0" marR="0" algn="ctr">
                        <a:lnSpc>
                          <a:spcPct val="114999"/>
                        </a:lnSpc>
                        <a:spcBef>
                          <a:spcPts val="0"/>
                        </a:spcBef>
                        <a:spcAft>
                          <a:spcPts val="0"/>
                        </a:spcAft>
                        <a:defRPr/>
                      </a:pPr>
                      <a:r>
                        <a:rPr lang="en-US" sz="1400">
                          <a:latin typeface="Courier"/>
                          <a:ea typeface="Times New Roman"/>
                          <a:cs typeface="Times New Roman"/>
                        </a:rPr>
                        <a:t>3.75</a:t>
                      </a:r>
                      <a:endParaRPr lang="en-US" sz="1400">
                        <a:latin typeface="Calibri"/>
                        <a:ea typeface="Calibri"/>
                        <a:cs typeface="Times New Roman"/>
                      </a:endParaRPr>
                    </a:p>
                  </a:txBody>
                  <a:tcPr marL="47625" marR="47625" marT="47625" marB="47625"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FFFFF"/>
                    </a:solidFill>
                  </a:tcPr>
                </a:tc>
                <a:tc>
                  <a:txBody>
                    <a:bodyPr/>
                    <a:p>
                      <a:pPr marL="0" marR="0" algn="ctr">
                        <a:lnSpc>
                          <a:spcPct val="114999"/>
                        </a:lnSpc>
                        <a:spcBef>
                          <a:spcPts val="0"/>
                        </a:spcBef>
                        <a:spcAft>
                          <a:spcPts val="0"/>
                        </a:spcAft>
                        <a:defRPr/>
                      </a:pPr>
                      <a:r>
                        <a:rPr lang="en-US" sz="1400">
                          <a:latin typeface="Courier"/>
                          <a:ea typeface="Times New Roman"/>
                          <a:cs typeface="Times New Roman"/>
                        </a:rPr>
                        <a:t>2.485</a:t>
                      </a:r>
                      <a:endParaRPr lang="en-US" sz="1400">
                        <a:latin typeface="Calibri"/>
                        <a:ea typeface="Calibri"/>
                        <a:cs typeface="Times New Roman"/>
                      </a:endParaRPr>
                    </a:p>
                  </a:txBody>
                  <a:tcPr marL="47625" marR="47625" marT="47625" marB="47625"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FFFFF"/>
                    </a:solidFill>
                  </a:tcPr>
                </a:tc>
              </a:tr>
              <a:tr h="0">
                <a:tc>
                  <a:txBody>
                    <a:bodyPr/>
                    <a:p>
                      <a:pPr marL="0" marR="0" algn="ctr">
                        <a:lnSpc>
                          <a:spcPct val="114999"/>
                        </a:lnSpc>
                        <a:spcBef>
                          <a:spcPts val="0"/>
                        </a:spcBef>
                        <a:spcAft>
                          <a:spcPts val="0"/>
                        </a:spcAft>
                        <a:defRPr/>
                      </a:pPr>
                      <a:r>
                        <a:rPr lang="en-US" sz="1400">
                          <a:latin typeface="Courier"/>
                          <a:ea typeface="Times New Roman"/>
                          <a:cs typeface="Times New Roman"/>
                        </a:rPr>
                        <a:t>5.00</a:t>
                      </a:r>
                      <a:endParaRPr lang="en-US" sz="1400">
                        <a:latin typeface="Calibri"/>
                        <a:ea typeface="Calibri"/>
                        <a:cs typeface="Times New Roman"/>
                      </a:endParaRPr>
                    </a:p>
                  </a:txBody>
                  <a:tcPr marL="47625" marR="47625" marT="47625" marB="47625"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FFFFF"/>
                    </a:solidFill>
                  </a:tcPr>
                </a:tc>
                <a:tc>
                  <a:txBody>
                    <a:bodyPr/>
                    <a:p>
                      <a:pPr marL="0" marR="0" algn="ctr">
                        <a:lnSpc>
                          <a:spcPct val="114999"/>
                        </a:lnSpc>
                        <a:spcBef>
                          <a:spcPts val="0"/>
                        </a:spcBef>
                        <a:spcAft>
                          <a:spcPts val="0"/>
                        </a:spcAft>
                        <a:defRPr/>
                      </a:pPr>
                      <a:r>
                        <a:rPr lang="en-US" sz="1400">
                          <a:latin typeface="Courier"/>
                          <a:ea typeface="Times New Roman"/>
                          <a:cs typeface="Times New Roman"/>
                        </a:rPr>
                        <a:t>2.25</a:t>
                      </a:r>
                      <a:endParaRPr lang="en-US" sz="1400">
                        <a:latin typeface="Calibri"/>
                        <a:ea typeface="Calibri"/>
                        <a:cs typeface="Times New Roman"/>
                      </a:endParaRPr>
                    </a:p>
                  </a:txBody>
                  <a:tcPr marL="47625" marR="47625" marT="47625" marB="47625"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FFFFF"/>
                    </a:solidFill>
                  </a:tcPr>
                </a:tc>
                <a:tc>
                  <a:txBody>
                    <a:bodyPr/>
                    <a:p>
                      <a:pPr marL="0" marR="0" algn="ctr">
                        <a:lnSpc>
                          <a:spcPct val="114999"/>
                        </a:lnSpc>
                        <a:spcBef>
                          <a:spcPts val="0"/>
                        </a:spcBef>
                        <a:spcAft>
                          <a:spcPts val="0"/>
                        </a:spcAft>
                        <a:defRPr/>
                      </a:pPr>
                      <a:r>
                        <a:rPr lang="en-US" sz="1400">
                          <a:latin typeface="Courier"/>
                          <a:ea typeface="Times New Roman"/>
                          <a:cs typeface="Times New Roman"/>
                        </a:rPr>
                        <a:t>2.910</a:t>
                      </a:r>
                      <a:endParaRPr lang="en-US" sz="1400">
                        <a:latin typeface="Calibri"/>
                        <a:ea typeface="Calibri"/>
                        <a:cs typeface="Times New Roman"/>
                      </a:endParaRPr>
                    </a:p>
                  </a:txBody>
                  <a:tcPr marL="47625" marR="47625" marT="47625" marB="47625"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FFFFFF"/>
                    </a:solidFill>
                  </a:tcPr>
                </a:tc>
              </a:tr>
            </a:tbl>
          </a:graphicData>
        </a:graphic>
      </p:graphicFrame>
      <p:sp>
        <p:nvSpPr>
          <p:cNvPr id="7" name="Rectangle 6"/>
          <p:cNvSpPr/>
          <p:nvPr/>
        </p:nvSpPr>
        <p:spPr bwMode="auto">
          <a:xfrm>
            <a:off x="3112044" y="128426"/>
            <a:ext cx="5958173" cy="512423"/>
          </a:xfrm>
          <a:prstGeom prst="rect">
            <a:avLst/>
          </a:prstGeom>
        </p:spPr>
        <p:txBody>
          <a:bodyPr wrap="square">
            <a:spAutoFit/>
          </a:bodyPr>
          <a:lstStyle/>
          <a:p>
            <a:pPr algn="ctr">
              <a:lnSpc>
                <a:spcPct val="114999"/>
              </a:lnSpc>
              <a:defRPr/>
            </a:pPr>
            <a:r>
              <a:rPr lang="en-US" sz="2400" b="1">
                <a:solidFill>
                  <a:srgbClr val="FF0000"/>
                </a:solidFill>
                <a:latin typeface="Bookman Old Style"/>
                <a:ea typeface="Times New Roman"/>
                <a:cs typeface="Times New Roman"/>
              </a:rPr>
              <a:t>Simple Linear </a:t>
            </a:r>
            <a:r>
              <a:rPr lang="en-US" sz="2400" b="1">
                <a:solidFill>
                  <a:srgbClr val="FF0000"/>
                </a:solidFill>
                <a:latin typeface="Bookman Old Style"/>
                <a:ea typeface="Times New Roman"/>
                <a:cs typeface="Times New Roman"/>
              </a:rPr>
              <a:t>R</a:t>
            </a:r>
            <a:r>
              <a:rPr lang="en-US" sz="2400" b="1">
                <a:solidFill>
                  <a:srgbClr val="FF0000"/>
                </a:solidFill>
                <a:latin typeface="Bookman Old Style"/>
                <a:ea typeface="Times New Roman"/>
                <a:cs typeface="Times New Roman"/>
              </a:rPr>
              <a:t>egression</a:t>
            </a:r>
            <a:endParaRPr lang="en-US" sz="2400" b="1">
              <a:latin typeface="Cambria"/>
              <a:ea typeface="Times New Roman"/>
              <a:cs typeface="Times New Roman"/>
            </a:endParaRPr>
          </a:p>
        </p:txBody>
      </p:sp>
      <p:sp>
        <p:nvSpPr>
          <p:cNvPr id="8" name="Rectangle 7"/>
          <p:cNvSpPr/>
          <p:nvPr/>
        </p:nvSpPr>
        <p:spPr bwMode="auto">
          <a:xfrm>
            <a:off x="8113861" y="1142843"/>
            <a:ext cx="2732339" cy="2300075"/>
          </a:xfrm>
          <a:prstGeom prst="rect">
            <a:avLst/>
          </a:prstGeom>
        </p:spPr>
        <p:txBody>
          <a:bodyPr wrap="none">
            <a:spAutoFit/>
          </a:bodyPr>
          <a:lstStyle/>
          <a:p>
            <a:pPr>
              <a:lnSpc>
                <a:spcPct val="114999"/>
              </a:lnSpc>
              <a:defRPr/>
            </a:pPr>
            <a:r>
              <a:rPr lang="en-US" b="1">
                <a:latin typeface="Courier"/>
                <a:ea typeface="Times New Roman"/>
                <a:cs typeface="Times New Roman"/>
              </a:rPr>
              <a:t>Side Note:</a:t>
            </a:r>
            <a:endParaRPr/>
          </a:p>
          <a:p>
            <a:pPr>
              <a:lnSpc>
                <a:spcPct val="114999"/>
              </a:lnSpc>
              <a:defRPr/>
            </a:pPr>
            <a:r>
              <a:rPr lang="en-US">
                <a:latin typeface="Courier"/>
                <a:ea typeface="Times New Roman"/>
                <a:cs typeface="Times New Roman"/>
              </a:rPr>
              <a:t>Y’=0.425*1+0.785=1.210</a:t>
            </a:r>
            <a:endParaRPr/>
          </a:p>
          <a:p>
            <a:pPr>
              <a:lnSpc>
                <a:spcPct val="114999"/>
              </a:lnSpc>
              <a:defRPr/>
            </a:pPr>
            <a:r>
              <a:rPr lang="en-US">
                <a:latin typeface="Courier"/>
                <a:ea typeface="Times New Roman"/>
                <a:cs typeface="Times New Roman"/>
              </a:rPr>
              <a:t>Y’=</a:t>
            </a:r>
            <a:r>
              <a:rPr lang="en-US">
                <a:latin typeface="Courier"/>
                <a:ea typeface="Times New Roman"/>
                <a:cs typeface="Times New Roman"/>
              </a:rPr>
              <a:t>0.425*2+0.785=1.635</a:t>
            </a:r>
            <a:endParaRPr lang="en-US">
              <a:latin typeface="Calibri"/>
              <a:ea typeface="Calibri"/>
              <a:cs typeface="Times New Roman"/>
            </a:endParaRPr>
          </a:p>
          <a:p>
            <a:pPr>
              <a:lnSpc>
                <a:spcPct val="114999"/>
              </a:lnSpc>
              <a:defRPr/>
            </a:pPr>
            <a:r>
              <a:rPr lang="en-US">
                <a:latin typeface="Courier"/>
                <a:ea typeface="Times New Roman"/>
                <a:cs typeface="Times New Roman"/>
              </a:rPr>
              <a:t>Y’=</a:t>
            </a:r>
            <a:r>
              <a:rPr lang="en-US">
                <a:latin typeface="Courier"/>
                <a:ea typeface="Times New Roman"/>
                <a:cs typeface="Times New Roman"/>
              </a:rPr>
              <a:t>0.425*3+0.785=2.060</a:t>
            </a:r>
            <a:endParaRPr lang="en-US">
              <a:latin typeface="Calibri"/>
              <a:ea typeface="Calibri"/>
              <a:cs typeface="Times New Roman"/>
            </a:endParaRPr>
          </a:p>
          <a:p>
            <a:pPr>
              <a:lnSpc>
                <a:spcPct val="114999"/>
              </a:lnSpc>
              <a:defRPr/>
            </a:pPr>
            <a:r>
              <a:rPr lang="en-US">
                <a:latin typeface="Courier"/>
                <a:ea typeface="Times New Roman"/>
                <a:cs typeface="Times New Roman"/>
              </a:rPr>
              <a:t>Y’=</a:t>
            </a:r>
            <a:r>
              <a:rPr lang="en-US">
                <a:latin typeface="Courier"/>
                <a:ea typeface="Times New Roman"/>
                <a:cs typeface="Times New Roman"/>
              </a:rPr>
              <a:t>0.425*4+0.785=2.485</a:t>
            </a:r>
            <a:endParaRPr lang="en-US">
              <a:latin typeface="Calibri"/>
              <a:ea typeface="Calibri"/>
              <a:cs typeface="Times New Roman"/>
            </a:endParaRPr>
          </a:p>
          <a:p>
            <a:pPr>
              <a:lnSpc>
                <a:spcPct val="114999"/>
              </a:lnSpc>
              <a:defRPr/>
            </a:pPr>
            <a:r>
              <a:rPr lang="en-US">
                <a:latin typeface="Courier"/>
                <a:ea typeface="Times New Roman"/>
                <a:cs typeface="Times New Roman"/>
              </a:rPr>
              <a:t>Y’=</a:t>
            </a:r>
            <a:r>
              <a:rPr lang="en-US">
                <a:latin typeface="Courier"/>
                <a:ea typeface="Times New Roman"/>
                <a:cs typeface="Times New Roman"/>
              </a:rPr>
              <a:t>0.425*5+0.785=2.910</a:t>
            </a:r>
            <a:endParaRPr lang="en-US">
              <a:latin typeface="Calibri"/>
              <a:ea typeface="Calibri"/>
              <a:cs typeface="Times New Roman"/>
            </a:endParaRPr>
          </a:p>
          <a:p>
            <a:pPr algn="ctr">
              <a:lnSpc>
                <a:spcPct val="114999"/>
              </a:lnSpc>
              <a:defRPr/>
            </a:pPr>
            <a:r>
              <a:rPr lang="en-US" b="1">
                <a:solidFill>
                  <a:srgbClr val="00B050"/>
                </a:solidFill>
                <a:latin typeface="Courier"/>
                <a:ea typeface="Times New Roman"/>
                <a:cs typeface="Times New Roman"/>
              </a:rPr>
              <a:t>Y’=</a:t>
            </a:r>
            <a:r>
              <a:rPr lang="en-US" b="1">
                <a:solidFill>
                  <a:srgbClr val="00B050"/>
                </a:solidFill>
                <a:latin typeface="Courier"/>
                <a:ea typeface="Times New Roman"/>
                <a:cs typeface="Times New Roman"/>
              </a:rPr>
              <a:t>0.425*6+0.785=3.335</a:t>
            </a:r>
            <a:endParaRPr lang="en-US" b="1">
              <a:solidFill>
                <a:srgbClr val="00B050"/>
              </a:solidFill>
              <a:latin typeface="Calibri"/>
              <a:ea typeface="Calibri"/>
              <a:cs typeface="Times New Roman"/>
            </a:endParaRPr>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3821473" y="3339680"/>
          <a:ext cx="4359275" cy="2987675"/>
        </p:xfrm>
        <a:graphic>
          <a:graphicData uri="http://schemas.openxmlformats.org/presentationml/2006/ole">
            <p:oleObj name="oleObj" r:id="rId4" imgW="4358005" imgH="2986405" progId="PBrush">
              <p:embed/>
              <p:pic>
                <p:nvPicPr>
                  <p:cNvPr id="1031" name=""/>
                  <p:cNvPicPr/>
                  <p:nvPr/>
                </p:nvPicPr>
                <p:blipFill>
                  <a:blip r:embed="rId3"/>
                  <a:stretch/>
                </p:blipFill>
                <p:spPr bwMode="auto">
                  <a:xfrm>
                    <a:off x="3821473" y="3339680"/>
                    <a:ext cx="4359275" cy="2987675"/>
                  </a:xfrm>
                  <a:prstGeom prst="rect">
                    <a:avLst/>
                  </a:prstGeom>
                </p:spPr>
              </p:pic>
            </p:oleObj>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Blank">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ONLYOFFICE/7.5.1.23</Application>
  <DocSecurity>0</DocSecurity>
  <PresentationFormat>Custom</PresentationFormat>
  <Paragraphs>0</Paragraphs>
  <Slides>7</Slides>
  <Notes>7</Notes>
  <HiddenSlides>0</HiddenSlides>
  <MMClips>2</MMClips>
  <ScaleCrop>0</ScaleCrop>
  <HeadingPairs>
    <vt:vector size="4" baseType="variant">
      <vt:variant>
        <vt:lpstr>Theme</vt:lpstr>
      </vt:variant>
      <vt:variant>
        <vt:i4>1</vt:i4>
      </vt:variant>
      <vt:variant>
        <vt:lpstr>Slide Titles</vt:lpstr>
      </vt:variant>
      <vt:variant>
        <vt:i4>7</vt:i4>
      </vt:variant>
    </vt:vector>
  </HeadingPairs>
  <TitlesOfParts>
    <vt:vector size="8" baseType="lpstr">
      <vt:lpstr>Theme 1</vt:lpstr>
      <vt:lpstr>Slide 1</vt:lpstr>
      <vt:lpstr>Slide 2</vt:lpstr>
      <vt:lpstr>Slide 3</vt:lpstr>
      <vt:lpstr>Slide 4</vt:lpstr>
      <vt:lpstr>Slide 5</vt:lpstr>
      <vt:lpstr>Slide 6</vt:lpstr>
      <vt:lpstr>Slide 7</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Md. Aksadur Rahman</dc:creator>
  <cp:keywords/>
  <dc:description/>
  <dc:identifier/>
  <dc:language/>
  <cp:lastModifiedBy/>
  <cp:revision>115</cp:revision>
  <dcterms:created xsi:type="dcterms:W3CDTF">2021-08-10T15:37:54Z</dcterms:created>
  <dcterms:modified xsi:type="dcterms:W3CDTF">2024-11-02T19:51:57Z</dcterms:modified>
  <cp:category/>
  <cp:contentStatus/>
  <cp:version/>
</cp:coreProperties>
</file>