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9"/>
  </p:notesMasterIdLst>
  <p:sldIdLst>
    <p:sldId id="256" r:id="rId4"/>
    <p:sldId id="257" r:id="rId5"/>
    <p:sldId id="258" r:id="rId6"/>
    <p:sldId id="259" r:id="rId7"/>
    <p:sldId id="260" r:id="rId8"/>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88" d="100"/>
          <a:sy n="88" d="100"/>
        </p:scale>
        <p:origin x="461" y="53"/>
      </p:cViewPr>
      <p:guideLst>
        <p:guide pos="3840"/>
        <p:guide pos="2160" orient="horz"/>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notesMaster" Target="notesMasters/notesMaster1.xml"/><Relationship Id="rId10" Type="http://schemas.openxmlformats.org/officeDocument/2006/relationships/presProps" Target="presProps.xml" /><Relationship Id="rId11" Type="http://schemas.openxmlformats.org/officeDocument/2006/relationships/tableStyles" Target="tableStyles.xml" /><Relationship Id="rId12"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EBE2D61-4B28-3CC1-5F37-CCA4C883CD79}"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FC0098E-6462-BA58-5556-E45FA21BE380}"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0C80982-5AD1-A023-8E45-4B7956CB3E74}"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18F044B-9B18-D9C9-A49A-558D8DE35221}"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E334078-1C1B-710D-DAC8-CC090F6D9A62}"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3999" y="1122362"/>
            <a:ext cx="9144000" cy="2387599"/>
          </a:xfrm>
        </p:spPr>
        <p:txBody>
          <a:bodyPr anchor="b"/>
          <a:lstStyle>
            <a:lvl1pPr algn="ctr">
              <a:defRPr sz="4500"/>
            </a:lvl1pPr>
          </a:lstStyle>
          <a:p>
            <a:pPr>
              <a:defRPr/>
            </a:pPr>
            <a:r>
              <a:rPr/>
              <a:t>Click to edit Master title style</a:t>
            </a:r>
            <a:endParaRPr/>
          </a:p>
        </p:txBody>
      </p:sp>
      <p:sp>
        <p:nvSpPr>
          <p:cNvPr id="3" name="Subtitle 2"/>
          <p:cNvSpPr>
            <a:spLocks noGrp="1"/>
          </p:cNvSpPr>
          <p:nvPr>
            <p:ph type="subTitle" idx="1"/>
          </p:nvPr>
        </p:nvSpPr>
        <p:spPr bwMode="auto">
          <a:xfrm>
            <a:off x="1523999" y="3602037"/>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a:defRPr/>
            </a:pPr>
            <a:r>
              <a:rPr/>
              <a:t>Click to edit Master subtitle style</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a:t>01.11.2013</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08395586-F03A-48D1-94DF-16B239DF4FB5}" type="slidenum">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a:t>01.11.2013</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08395586-F03A-48D1-94DF-16B239DF4FB5}" type="slidenum">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899" y="365125"/>
            <a:ext cx="2628900" cy="5811838"/>
          </a:xfrm>
        </p:spPr>
        <p:txBody>
          <a:bodyPr vert="eaVert"/>
          <a:lstStyle/>
          <a:p>
            <a:pPr>
              <a:defRPr/>
            </a:pPr>
            <a:r>
              <a:rPr/>
              <a:t>Click to edit Master title style</a:t>
            </a:r>
            <a:endParaRPr/>
          </a:p>
        </p:txBody>
      </p:sp>
      <p:sp>
        <p:nvSpPr>
          <p:cNvPr id="3" name="Vertical Text Placeholder 2"/>
          <p:cNvSpPr>
            <a:spLocks noGrp="1"/>
          </p:cNvSpPr>
          <p:nvPr>
            <p:ph type="body" orient="vert" idx="1"/>
          </p:nvPr>
        </p:nvSpPr>
        <p:spPr bwMode="auto">
          <a:xfrm>
            <a:off x="838198" y="365125"/>
            <a:ext cx="7734299" cy="5811838"/>
          </a:xfrm>
        </p:spPr>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a:t>01.11.2013</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08395586-F03A-48D1-94DF-16B239DF4FB5}"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a:p>
        </p:txBody>
      </p:sp>
      <p:sp>
        <p:nvSpPr>
          <p:cNvPr id="3" name="Content Placeholder 2"/>
          <p:cNvSpPr>
            <a:spLocks noGrp="1"/>
          </p:cNvSpPr>
          <p:nvPr>
            <p:ph idx="1"/>
          </p:nvPr>
        </p:nvSpPr>
        <p:spPr bwMode="auto"/>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a:t>01.11.2013</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08395586-F03A-48D1-94DF-16B239DF4FB5}"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4500"/>
            </a:lvl1pPr>
          </a:lstStyle>
          <a:p>
            <a:pPr>
              <a:defRPr/>
            </a:pPr>
            <a:r>
              <a:rPr/>
              <a:t>Click to edit Master title style</a:t>
            </a:r>
            <a:endParaRPr/>
          </a:p>
        </p:txBody>
      </p:sp>
      <p:sp>
        <p:nvSpPr>
          <p:cNvPr id="3" name="Text Placeholder 2"/>
          <p:cNvSpPr>
            <a:spLocks noGrp="1"/>
          </p:cNvSpPr>
          <p:nvPr>
            <p:ph type="body" idx="1"/>
          </p:nvPr>
        </p:nvSpPr>
        <p:spPr bwMode="auto">
          <a:xfrm>
            <a:off x="831850" y="4589463"/>
            <a:ext cx="10515600" cy="150018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defRPr/>
            </a:pPr>
            <a:r>
              <a:rPr/>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a:t>01.11.2013</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08395586-F03A-48D1-94DF-16B239DF4FB5}"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a:p>
        </p:txBody>
      </p:sp>
      <p:sp>
        <p:nvSpPr>
          <p:cNvPr id="3" name="Content Placeholder 2"/>
          <p:cNvSpPr>
            <a:spLocks noGrp="1"/>
          </p:cNvSpPr>
          <p:nvPr>
            <p:ph sz="half" idx="1"/>
          </p:nvPr>
        </p:nvSpPr>
        <p:spPr bwMode="auto">
          <a:xfrm>
            <a:off x="838198" y="1825625"/>
            <a:ext cx="5181599" cy="435133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Content Placeholder 3"/>
          <p:cNvSpPr>
            <a:spLocks noGrp="1"/>
          </p:cNvSpPr>
          <p:nvPr>
            <p:ph sz="half" idx="2"/>
          </p:nvPr>
        </p:nvSpPr>
        <p:spPr bwMode="auto">
          <a:xfrm>
            <a:off x="6172200" y="1825625"/>
            <a:ext cx="5181599" cy="435133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a:t>01.11.2013</a:t>
            </a:fld>
            <a:endParaRPr/>
          </a:p>
        </p:txBody>
      </p:sp>
      <p:sp>
        <p:nvSpPr>
          <p:cNvPr id="6" name="Footer Placeholder 5"/>
          <p:cNvSpPr>
            <a:spLocks noGrp="1"/>
          </p:cNvSpPr>
          <p:nvPr>
            <p:ph type="ftr" sz="quarter" idx="11"/>
          </p:nvPr>
        </p:nvSpPr>
        <p:spPr bwMode="auto"/>
        <p:txBody>
          <a:bodyPr/>
          <a:lstStyle/>
          <a:p>
            <a:pPr>
              <a:defRPr/>
            </a:pPr>
            <a:endParaRPr/>
          </a:p>
        </p:txBody>
      </p:sp>
      <p:sp>
        <p:nvSpPr>
          <p:cNvPr id="7" name="Slide Number Placeholder 6"/>
          <p:cNvSpPr>
            <a:spLocks noGrp="1"/>
          </p:cNvSpPr>
          <p:nvPr>
            <p:ph type="sldNum" sz="quarter" idx="12"/>
          </p:nvPr>
        </p:nvSpPr>
        <p:spPr bwMode="auto"/>
        <p:txBody>
          <a:bodyPr/>
          <a:lstStyle/>
          <a:p>
            <a:pPr>
              <a:defRPr/>
            </a:pPr>
            <a:fld id="{08395586-F03A-48D1-94DF-16B239DF4FB5}"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365125"/>
            <a:ext cx="10515600" cy="1325562"/>
          </a:xfrm>
        </p:spPr>
        <p:txBody>
          <a:bodyPr/>
          <a:lstStyle/>
          <a:p>
            <a:pPr>
              <a:defRPr/>
            </a:pPr>
            <a:r>
              <a:rPr/>
              <a:t>Click to edit Master title style</a:t>
            </a:r>
            <a:endParaRPr/>
          </a:p>
        </p:txBody>
      </p:sp>
      <p:sp>
        <p:nvSpPr>
          <p:cNvPr id="3" name="Text Placeholder 2"/>
          <p:cNvSpPr>
            <a:spLocks noGrp="1"/>
          </p:cNvSpPr>
          <p:nvPr>
            <p:ph type="body" idx="1"/>
          </p:nvPr>
        </p:nvSpPr>
        <p:spPr bwMode="auto">
          <a:xfrm>
            <a:off x="839789" y="1681162"/>
            <a:ext cx="5157785" cy="82391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a:t>Click to edit Master text styles</a:t>
            </a:r>
            <a:endParaRPr/>
          </a:p>
        </p:txBody>
      </p:sp>
      <p:sp>
        <p:nvSpPr>
          <p:cNvPr id="4" name="Content Placeholder 3"/>
          <p:cNvSpPr>
            <a:spLocks noGrp="1"/>
          </p:cNvSpPr>
          <p:nvPr>
            <p:ph sz="half" idx="2"/>
          </p:nvPr>
        </p:nvSpPr>
        <p:spPr bwMode="auto">
          <a:xfrm>
            <a:off x="839789" y="2505074"/>
            <a:ext cx="5157785" cy="3684587"/>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Text Placeholder 4"/>
          <p:cNvSpPr>
            <a:spLocks noGrp="1"/>
          </p:cNvSpPr>
          <p:nvPr>
            <p:ph type="body" sz="quarter" idx="3"/>
          </p:nvPr>
        </p:nvSpPr>
        <p:spPr bwMode="auto">
          <a:xfrm>
            <a:off x="6172200" y="1681162"/>
            <a:ext cx="5183187" cy="82391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a:t>Click to edit Master text styles</a:t>
            </a:r>
            <a:endParaRPr/>
          </a:p>
        </p:txBody>
      </p:sp>
      <p:sp>
        <p:nvSpPr>
          <p:cNvPr id="6" name="Content Placeholder 5"/>
          <p:cNvSpPr>
            <a:spLocks noGrp="1"/>
          </p:cNvSpPr>
          <p:nvPr>
            <p:ph sz="quarter" idx="4"/>
          </p:nvPr>
        </p:nvSpPr>
        <p:spPr bwMode="auto">
          <a:xfrm>
            <a:off x="6172200" y="2505074"/>
            <a:ext cx="5183187" cy="3684587"/>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7" name="Date Placeholder 6"/>
          <p:cNvSpPr>
            <a:spLocks noGrp="1"/>
          </p:cNvSpPr>
          <p:nvPr>
            <p:ph type="dt" sz="half" idx="10"/>
          </p:nvPr>
        </p:nvSpPr>
        <p:spPr bwMode="auto"/>
        <p:txBody>
          <a:bodyPr/>
          <a:lstStyle/>
          <a:p>
            <a:pPr>
              <a:defRPr/>
            </a:pPr>
            <a:fld id="{BCC18F51-09EC-435C-A3BA-64A766E099C0}" type="datetimeFigureOut">
              <a:rPr/>
              <a:t>01.11.2013</a:t>
            </a:fld>
            <a:endParaRPr/>
          </a:p>
        </p:txBody>
      </p:sp>
      <p:sp>
        <p:nvSpPr>
          <p:cNvPr id="8" name="Footer Placeholder 7"/>
          <p:cNvSpPr>
            <a:spLocks noGrp="1"/>
          </p:cNvSpPr>
          <p:nvPr>
            <p:ph type="ftr" sz="quarter" idx="11"/>
          </p:nvPr>
        </p:nvSpPr>
        <p:spPr bwMode="auto"/>
        <p:txBody>
          <a:bodyPr/>
          <a:lstStyle/>
          <a:p>
            <a:pPr>
              <a:defRPr/>
            </a:pPr>
            <a:endParaRPr/>
          </a:p>
        </p:txBody>
      </p:sp>
      <p:sp>
        <p:nvSpPr>
          <p:cNvPr id="9" name="Slide Number Placeholder 8"/>
          <p:cNvSpPr>
            <a:spLocks noGrp="1"/>
          </p:cNvSpPr>
          <p:nvPr>
            <p:ph type="sldNum" sz="quarter" idx="12"/>
          </p:nvPr>
        </p:nvSpPr>
        <p:spPr bwMode="auto"/>
        <p:txBody>
          <a:bodyPr/>
          <a:lstStyle/>
          <a:p>
            <a:pPr>
              <a:defRPr/>
            </a:pPr>
            <a:fld id="{08395586-F03A-48D1-94DF-16B239DF4FB5}"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a:p>
        </p:txBody>
      </p:sp>
      <p:sp>
        <p:nvSpPr>
          <p:cNvPr id="3" name="Date Placeholder 2"/>
          <p:cNvSpPr>
            <a:spLocks noGrp="1"/>
          </p:cNvSpPr>
          <p:nvPr>
            <p:ph type="dt" sz="half" idx="10"/>
          </p:nvPr>
        </p:nvSpPr>
        <p:spPr bwMode="auto"/>
        <p:txBody>
          <a:bodyPr/>
          <a:lstStyle/>
          <a:p>
            <a:pPr>
              <a:defRPr/>
            </a:pPr>
            <a:fld id="{BCC18F51-09EC-435C-A3BA-64A766E099C0}" type="datetimeFigureOut">
              <a:rPr/>
              <a:t>01.11.2013</a:t>
            </a:fld>
            <a:endParaRPr/>
          </a:p>
        </p:txBody>
      </p:sp>
      <p:sp>
        <p:nvSpPr>
          <p:cNvPr id="4" name="Footer Placeholder 3"/>
          <p:cNvSpPr>
            <a:spLocks noGrp="1"/>
          </p:cNvSpPr>
          <p:nvPr>
            <p:ph type="ftr" sz="quarter" idx="11"/>
          </p:nvPr>
        </p:nvSpPr>
        <p:spPr bwMode="auto"/>
        <p:txBody>
          <a:bodyPr/>
          <a:lstStyle/>
          <a:p>
            <a:pPr>
              <a:defRPr/>
            </a:pPr>
            <a:endParaRPr/>
          </a:p>
        </p:txBody>
      </p:sp>
      <p:sp>
        <p:nvSpPr>
          <p:cNvPr id="5" name="Slide Number Placeholder 4"/>
          <p:cNvSpPr>
            <a:spLocks noGrp="1"/>
          </p:cNvSpPr>
          <p:nvPr>
            <p:ph type="sldNum" sz="quarter" idx="12"/>
          </p:nvPr>
        </p:nvSpPr>
        <p:spPr bwMode="auto"/>
        <p:txBody>
          <a:bodyPr/>
          <a:lstStyle/>
          <a:p>
            <a:pPr>
              <a:defRPr/>
            </a:pPr>
            <a:fld id="{08395586-F03A-48D1-94DF-16B239DF4FB5}" type="slidenum">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a:t>01.11.2013</a:t>
            </a:fld>
            <a:endParaRPr/>
          </a:p>
        </p:txBody>
      </p:sp>
      <p:sp>
        <p:nvSpPr>
          <p:cNvPr id="3" name="Footer Placeholder 2"/>
          <p:cNvSpPr>
            <a:spLocks noGrp="1"/>
          </p:cNvSpPr>
          <p:nvPr>
            <p:ph type="ftr" sz="quarter" idx="11"/>
          </p:nvPr>
        </p:nvSpPr>
        <p:spPr bwMode="auto"/>
        <p:txBody>
          <a:bodyPr/>
          <a:lstStyle/>
          <a:p>
            <a:pPr>
              <a:defRPr/>
            </a:pPr>
            <a:endParaRPr/>
          </a:p>
        </p:txBody>
      </p:sp>
      <p:sp>
        <p:nvSpPr>
          <p:cNvPr id="4" name="Slide Number Placeholder 3"/>
          <p:cNvSpPr>
            <a:spLocks noGrp="1"/>
          </p:cNvSpPr>
          <p:nvPr>
            <p:ph type="sldNum" sz="quarter" idx="12"/>
          </p:nvPr>
        </p:nvSpPr>
        <p:spPr bwMode="auto"/>
        <p:txBody>
          <a:bodyPr/>
          <a:lstStyle/>
          <a:p>
            <a:pPr>
              <a:defRPr/>
            </a:pPr>
            <a:fld id="{08395586-F03A-48D1-94DF-16B239DF4FB5}" type="slidenum">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457200"/>
            <a:ext cx="3932237" cy="1600200"/>
          </a:xfrm>
        </p:spPr>
        <p:txBody>
          <a:bodyPr anchor="b"/>
          <a:lstStyle>
            <a:lvl1pPr>
              <a:defRPr sz="2400"/>
            </a:lvl1pPr>
          </a:lstStyle>
          <a:p>
            <a:pPr>
              <a:defRPr/>
            </a:pPr>
            <a:r>
              <a:rPr/>
              <a:t>Click to edit Master title style</a:t>
            </a:r>
            <a:endParaRPr/>
          </a:p>
        </p:txBody>
      </p:sp>
      <p:sp>
        <p:nvSpPr>
          <p:cNvPr id="3" name="Content Placeholder 2"/>
          <p:cNvSpPr>
            <a:spLocks noGrp="1"/>
          </p:cNvSpPr>
          <p:nvPr>
            <p:ph idx="1"/>
          </p:nvPr>
        </p:nvSpPr>
        <p:spPr bwMode="auto">
          <a:xfrm>
            <a:off x="5183187"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Text Placeholder 3"/>
          <p:cNvSpPr>
            <a:spLocks noGrp="1"/>
          </p:cNvSpPr>
          <p:nvPr>
            <p:ph type="body" sz="half" idx="2"/>
          </p:nvPr>
        </p:nvSpPr>
        <p:spPr bwMode="auto">
          <a:xfrm>
            <a:off x="839787" y="2057399"/>
            <a:ext cx="3932237" cy="381158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a:t>01.11.2013</a:t>
            </a:fld>
            <a:endParaRPr/>
          </a:p>
        </p:txBody>
      </p:sp>
      <p:sp>
        <p:nvSpPr>
          <p:cNvPr id="6" name="Footer Placeholder 5"/>
          <p:cNvSpPr>
            <a:spLocks noGrp="1"/>
          </p:cNvSpPr>
          <p:nvPr>
            <p:ph type="ftr" sz="quarter" idx="11"/>
          </p:nvPr>
        </p:nvSpPr>
        <p:spPr bwMode="auto"/>
        <p:txBody>
          <a:bodyPr/>
          <a:lstStyle/>
          <a:p>
            <a:pPr>
              <a:defRPr/>
            </a:pPr>
            <a:endParaRPr/>
          </a:p>
        </p:txBody>
      </p:sp>
      <p:sp>
        <p:nvSpPr>
          <p:cNvPr id="7" name="Slide Number Placeholder 6"/>
          <p:cNvSpPr>
            <a:spLocks noGrp="1"/>
          </p:cNvSpPr>
          <p:nvPr>
            <p:ph type="sldNum" sz="quarter" idx="12"/>
          </p:nvPr>
        </p:nvSpPr>
        <p:spPr bwMode="auto"/>
        <p:txBody>
          <a:bodyPr/>
          <a:lstStyle/>
          <a:p>
            <a:pPr>
              <a:defRPr/>
            </a:pPr>
            <a:fld id="{08395586-F03A-48D1-94DF-16B239DF4FB5}" type="slidenum">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457200"/>
            <a:ext cx="3932237" cy="1600200"/>
          </a:xfrm>
        </p:spPr>
        <p:txBody>
          <a:bodyPr anchor="b"/>
          <a:lstStyle>
            <a:lvl1pPr>
              <a:defRPr sz="2400"/>
            </a:lvl1pPr>
          </a:lstStyle>
          <a:p>
            <a:pPr>
              <a:defRPr/>
            </a:pPr>
            <a:r>
              <a:rPr/>
              <a:t>Click to edit Master title style</a:t>
            </a:r>
            <a:endParaRPr/>
          </a:p>
        </p:txBody>
      </p:sp>
      <p:sp>
        <p:nvSpPr>
          <p:cNvPr id="3" name="Picture Placeholder 2"/>
          <p:cNvSpPr>
            <a:spLocks noChangeAspect="1" noGrp="1"/>
          </p:cNvSpPr>
          <p:nvPr>
            <p:ph type="pic" idx="1"/>
          </p:nvPr>
        </p:nvSpPr>
        <p:spPr bwMode="auto">
          <a:xfrm>
            <a:off x="5183187" y="987425"/>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a:defRPr/>
            </a:pPr>
            <a:r>
              <a:rPr/>
              <a:t>Click icon to add picture</a:t>
            </a:r>
            <a:endParaRPr/>
          </a:p>
        </p:txBody>
      </p:sp>
      <p:sp>
        <p:nvSpPr>
          <p:cNvPr id="4" name="Text Placeholder 3"/>
          <p:cNvSpPr>
            <a:spLocks noGrp="1"/>
          </p:cNvSpPr>
          <p:nvPr>
            <p:ph type="body" sz="half" idx="2"/>
          </p:nvPr>
        </p:nvSpPr>
        <p:spPr bwMode="auto">
          <a:xfrm>
            <a:off x="839787" y="2057399"/>
            <a:ext cx="3932237" cy="381158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a:t>01.11.2013</a:t>
            </a:fld>
            <a:endParaRPr/>
          </a:p>
        </p:txBody>
      </p:sp>
      <p:sp>
        <p:nvSpPr>
          <p:cNvPr id="6" name="Footer Placeholder 5"/>
          <p:cNvSpPr>
            <a:spLocks noGrp="1"/>
          </p:cNvSpPr>
          <p:nvPr>
            <p:ph type="ftr" sz="quarter" idx="11"/>
          </p:nvPr>
        </p:nvSpPr>
        <p:spPr bwMode="auto"/>
        <p:txBody>
          <a:bodyPr/>
          <a:lstStyle/>
          <a:p>
            <a:pPr>
              <a:defRPr/>
            </a:pPr>
            <a:endParaRPr/>
          </a:p>
        </p:txBody>
      </p:sp>
      <p:sp>
        <p:nvSpPr>
          <p:cNvPr id="7" name="Slide Number Placeholder 6"/>
          <p:cNvSpPr>
            <a:spLocks noGrp="1"/>
          </p:cNvSpPr>
          <p:nvPr>
            <p:ph type="sldNum" sz="quarter" idx="12"/>
          </p:nvPr>
        </p:nvSpPr>
        <p:spPr bwMode="auto"/>
        <p:txBody>
          <a:bodyPr/>
          <a:lstStyle/>
          <a:p>
            <a:pPr>
              <a:defRPr/>
            </a:pPr>
            <a:fld id="{08395586-F03A-48D1-94DF-16B239DF4FB5}" type="slidenum">
              <a:rPr/>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198" y="365125"/>
            <a:ext cx="10515600" cy="1325562"/>
          </a:xfrm>
          <a:prstGeom prst="rect">
            <a:avLst/>
          </a:prstGeom>
        </p:spPr>
        <p:txBody>
          <a:bodyPr vert="horz" lIns="91440" tIns="45720" rIns="91440" bIns="45720" rtlCol="0" anchor="ctr">
            <a:normAutofit/>
          </a:bodyPr>
          <a:lstStyle/>
          <a:p>
            <a:pPr>
              <a:defRPr/>
            </a:pPr>
            <a:r>
              <a:rPr/>
              <a:t>Click to edit Master title style</a:t>
            </a:r>
            <a:endParaRPr/>
          </a:p>
        </p:txBody>
      </p:sp>
      <p:sp>
        <p:nvSpPr>
          <p:cNvPr id="3" name="Text Placeholder 2"/>
          <p:cNvSpPr>
            <a:spLocks noGrp="1"/>
          </p:cNvSpPr>
          <p:nvPr>
            <p:ph type="body" idx="1"/>
          </p:nvPr>
        </p:nvSpPr>
        <p:spPr bwMode="auto">
          <a:xfrm>
            <a:off x="838198" y="1825625"/>
            <a:ext cx="10515600" cy="4351338"/>
          </a:xfrm>
          <a:prstGeom prst="rect">
            <a:avLst/>
          </a:prstGeom>
        </p:spPr>
        <p:txBody>
          <a:bodyPr vert="horz" lIns="91440" tIns="45720" rIns="91440" bIns="45720" rtlCol="0">
            <a:normAutofit/>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p:ph type="dt" sz="half" idx="2"/>
          </p:nvPr>
        </p:nvSpPr>
        <p:spPr bwMode="auto">
          <a:xfrm>
            <a:off x="838198"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BCC18F51-09EC-435C-A3BA-64A766E099C0}" type="datetimeFigureOut">
              <a:rPr/>
              <a:t>01.11.2013</a:t>
            </a:fld>
            <a:endParaRPr/>
          </a:p>
        </p:txBody>
      </p:sp>
      <p:sp>
        <p:nvSpPr>
          <p:cNvPr id="5" name="Footer Placeholder 4"/>
          <p:cNvSpPr>
            <a:spLocks noGrp="1"/>
          </p:cNvSpPr>
          <p:nvPr>
            <p:ph type="ftr" sz="quarter" idx="3"/>
          </p:nvPr>
        </p:nvSpPr>
        <p:spPr bwMode="auto">
          <a:xfrm>
            <a:off x="4038598"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a:p>
        </p:txBody>
      </p:sp>
      <p:sp>
        <p:nvSpPr>
          <p:cNvPr id="6" name="Slide Number Placeholder 5"/>
          <p:cNvSpPr>
            <a:spLocks noGrp="1"/>
          </p:cNvSpPr>
          <p:nvPr>
            <p:ph type="sldNum" sz="quarter" idx="4"/>
          </p:nvPr>
        </p:nvSpPr>
        <p:spPr bwMode="auto">
          <a:xfrm>
            <a:off x="8610599"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8395586-F03A-48D1-94DF-16B239DF4FB5}"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a:lnSpc>
          <a:spcPct val="90000"/>
        </a:lnSpc>
        <a:spcBef>
          <a:spcPts val="0"/>
        </a:spcBef>
        <a:buNone/>
        <a:defRPr sz="3300">
          <a:solidFill>
            <a:schemeClr val="tx1"/>
          </a:solidFill>
          <a:latin typeface="+mj-lt"/>
          <a:ea typeface="+mj-ea"/>
          <a:cs typeface="+mj-cs"/>
        </a:defRPr>
      </a:lvl1pPr>
    </p:titleStyle>
    <p:bodyStyle>
      <a:lvl1pPr marL="171450" indent="-171450" algn="l" defTabSz="685800">
        <a:lnSpc>
          <a:spcPct val="90000"/>
        </a:lnSpc>
        <a:spcBef>
          <a:spcPts val="749"/>
        </a:spcBef>
        <a:buFont typeface="Arial"/>
        <a:buChar char="•"/>
        <a:defRPr sz="2100">
          <a:solidFill>
            <a:schemeClr val="tx1"/>
          </a:solidFill>
          <a:latin typeface="+mn-lt"/>
          <a:ea typeface="+mn-ea"/>
          <a:cs typeface="+mn-cs"/>
        </a:defRPr>
      </a:lvl1pPr>
      <a:lvl2pPr marL="514350" indent="-171450" algn="l" defTabSz="685800">
        <a:lnSpc>
          <a:spcPct val="90000"/>
        </a:lnSpc>
        <a:spcBef>
          <a:spcPts val="374"/>
        </a:spcBef>
        <a:buFont typeface="Arial"/>
        <a:buChar char="•"/>
        <a:defRPr sz="1800">
          <a:solidFill>
            <a:schemeClr val="tx1"/>
          </a:solidFill>
          <a:latin typeface="+mn-lt"/>
          <a:ea typeface="+mn-ea"/>
          <a:cs typeface="+mn-cs"/>
        </a:defRPr>
      </a:lvl2pPr>
      <a:lvl3pPr marL="857250" indent="-171450" algn="l" defTabSz="685800">
        <a:lnSpc>
          <a:spcPct val="90000"/>
        </a:lnSpc>
        <a:spcBef>
          <a:spcPts val="374"/>
        </a:spcBef>
        <a:buFont typeface="Arial"/>
        <a:buChar char="•"/>
        <a:defRPr sz="1500">
          <a:solidFill>
            <a:schemeClr val="tx1"/>
          </a:solidFill>
          <a:latin typeface="+mn-lt"/>
          <a:ea typeface="+mn-ea"/>
          <a:cs typeface="+mn-cs"/>
        </a:defRPr>
      </a:lvl3pPr>
      <a:lvl4pPr marL="1200150" indent="-171450" algn="l" defTabSz="685800">
        <a:lnSpc>
          <a:spcPct val="90000"/>
        </a:lnSpc>
        <a:spcBef>
          <a:spcPts val="374"/>
        </a:spcBef>
        <a:buFont typeface="Arial"/>
        <a:buChar char="•"/>
        <a:defRPr sz="1350">
          <a:solidFill>
            <a:schemeClr val="tx1"/>
          </a:solidFill>
          <a:latin typeface="+mn-lt"/>
          <a:ea typeface="+mn-ea"/>
          <a:cs typeface="+mn-cs"/>
        </a:defRPr>
      </a:lvl4pPr>
      <a:lvl5pPr marL="1543050" indent="-171450" algn="l" defTabSz="685800">
        <a:lnSpc>
          <a:spcPct val="90000"/>
        </a:lnSpc>
        <a:spcBef>
          <a:spcPts val="374"/>
        </a:spcBef>
        <a:buFont typeface="Arial"/>
        <a:buChar char="•"/>
        <a:defRPr sz="1350">
          <a:solidFill>
            <a:schemeClr val="tx1"/>
          </a:solidFill>
          <a:latin typeface="+mn-lt"/>
          <a:ea typeface="+mn-ea"/>
          <a:cs typeface="+mn-cs"/>
        </a:defRPr>
      </a:lvl5pPr>
      <a:lvl6pPr marL="1885950" indent="-171450" algn="l" defTabSz="685800">
        <a:lnSpc>
          <a:spcPct val="90000"/>
        </a:lnSpc>
        <a:spcBef>
          <a:spcPts val="374"/>
        </a:spcBef>
        <a:buFont typeface="Arial"/>
        <a:buChar char="•"/>
        <a:defRPr sz="1350">
          <a:solidFill>
            <a:schemeClr val="tx1"/>
          </a:solidFill>
          <a:latin typeface="+mn-lt"/>
          <a:ea typeface="+mn-ea"/>
          <a:cs typeface="+mn-cs"/>
        </a:defRPr>
      </a:lvl6pPr>
      <a:lvl7pPr marL="2228850" indent="-171450" algn="l" defTabSz="685800">
        <a:lnSpc>
          <a:spcPct val="90000"/>
        </a:lnSpc>
        <a:spcBef>
          <a:spcPts val="374"/>
        </a:spcBef>
        <a:buFont typeface="Arial"/>
        <a:buChar char="•"/>
        <a:defRPr sz="1350">
          <a:solidFill>
            <a:schemeClr val="tx1"/>
          </a:solidFill>
          <a:latin typeface="+mn-lt"/>
          <a:ea typeface="+mn-ea"/>
          <a:cs typeface="+mn-cs"/>
        </a:defRPr>
      </a:lvl7pPr>
      <a:lvl8pPr marL="2571750" indent="-171450" algn="l" defTabSz="685800">
        <a:lnSpc>
          <a:spcPct val="90000"/>
        </a:lnSpc>
        <a:spcBef>
          <a:spcPts val="374"/>
        </a:spcBef>
        <a:buFont typeface="Arial"/>
        <a:buChar char="•"/>
        <a:defRPr sz="1350">
          <a:solidFill>
            <a:schemeClr val="tx1"/>
          </a:solidFill>
          <a:latin typeface="+mn-lt"/>
          <a:ea typeface="+mn-ea"/>
          <a:cs typeface="+mn-cs"/>
        </a:defRPr>
      </a:lvl8pPr>
      <a:lvl9pPr marL="2914650" indent="-171450" algn="l" defTabSz="685800">
        <a:lnSpc>
          <a:spcPct val="90000"/>
        </a:lnSpc>
        <a:spcBef>
          <a:spcPts val="374"/>
        </a:spcBef>
        <a:buFont typeface="Arial"/>
        <a:buChar char="•"/>
        <a:defRPr sz="1350">
          <a:solidFill>
            <a:schemeClr val="tx1"/>
          </a:solidFill>
          <a:latin typeface="+mn-lt"/>
          <a:ea typeface="+mn-ea"/>
          <a:cs typeface="+mn-cs"/>
        </a:defRPr>
      </a:lvl9pPr>
    </p:bodyStyle>
    <p:otherStyle>
      <a:defPPr>
        <a:defRPr/>
      </a:defPPr>
      <a:lvl1pPr marL="0" algn="l" defTabSz="685800">
        <a:defRPr sz="1350">
          <a:solidFill>
            <a:schemeClr val="tx1"/>
          </a:solidFill>
          <a:latin typeface="+mn-lt"/>
          <a:ea typeface="+mn-ea"/>
          <a:cs typeface="+mn-cs"/>
        </a:defRPr>
      </a:lvl1pPr>
      <a:lvl2pPr marL="342900" algn="l" defTabSz="685800">
        <a:defRPr sz="1350">
          <a:solidFill>
            <a:schemeClr val="tx1"/>
          </a:solidFill>
          <a:latin typeface="+mn-lt"/>
          <a:ea typeface="+mn-ea"/>
          <a:cs typeface="+mn-cs"/>
        </a:defRPr>
      </a:lvl2pPr>
      <a:lvl3pPr marL="685800" algn="l" defTabSz="685800">
        <a:defRPr sz="1350">
          <a:solidFill>
            <a:schemeClr val="tx1"/>
          </a:solidFill>
          <a:latin typeface="+mn-lt"/>
          <a:ea typeface="+mn-ea"/>
          <a:cs typeface="+mn-cs"/>
        </a:defRPr>
      </a:lvl3pPr>
      <a:lvl4pPr marL="1028700" algn="l" defTabSz="685800">
        <a:defRPr sz="1350">
          <a:solidFill>
            <a:schemeClr val="tx1"/>
          </a:solidFill>
          <a:latin typeface="+mn-lt"/>
          <a:ea typeface="+mn-ea"/>
          <a:cs typeface="+mn-cs"/>
        </a:defRPr>
      </a:lvl4pPr>
      <a:lvl5pPr marL="1371600" algn="l" defTabSz="685800">
        <a:defRPr sz="1350">
          <a:solidFill>
            <a:schemeClr val="tx1"/>
          </a:solidFill>
          <a:latin typeface="+mn-lt"/>
          <a:ea typeface="+mn-ea"/>
          <a:cs typeface="+mn-cs"/>
        </a:defRPr>
      </a:lvl5pPr>
      <a:lvl6pPr marL="1714500" algn="l" defTabSz="685800">
        <a:defRPr sz="1350">
          <a:solidFill>
            <a:schemeClr val="tx1"/>
          </a:solidFill>
          <a:latin typeface="+mn-lt"/>
          <a:ea typeface="+mn-ea"/>
          <a:cs typeface="+mn-cs"/>
        </a:defRPr>
      </a:lvl6pPr>
      <a:lvl7pPr marL="2057400" algn="l" defTabSz="685800">
        <a:defRPr sz="1350">
          <a:solidFill>
            <a:schemeClr val="tx1"/>
          </a:solidFill>
          <a:latin typeface="+mn-lt"/>
          <a:ea typeface="+mn-ea"/>
          <a:cs typeface="+mn-cs"/>
        </a:defRPr>
      </a:lvl7pPr>
      <a:lvl8pPr marL="2400300" algn="l" defTabSz="685800">
        <a:defRPr sz="1350">
          <a:solidFill>
            <a:schemeClr val="tx1"/>
          </a:solidFill>
          <a:latin typeface="+mn-lt"/>
          <a:ea typeface="+mn-ea"/>
          <a:cs typeface="+mn-cs"/>
        </a:defRPr>
      </a:lvl8pPr>
      <a:lvl9pPr marL="2743200" algn="l" defTabSz="685800">
        <a:defRPr sz="135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Rectangle 4"/>
          <p:cNvSpPr/>
          <p:nvPr/>
        </p:nvSpPr>
        <p:spPr bwMode="auto">
          <a:xfrm>
            <a:off x="3172444" y="1687946"/>
            <a:ext cx="5957813" cy="512423"/>
          </a:xfrm>
          <a:prstGeom prst="rect">
            <a:avLst/>
          </a:prstGeom>
        </p:spPr>
        <p:txBody>
          <a:bodyPr wrap="square">
            <a:spAutoFit/>
          </a:bodyPr>
          <a:lstStyle/>
          <a:p>
            <a:pPr algn="ctr">
              <a:lnSpc>
                <a:spcPct val="114999"/>
              </a:lnSpc>
              <a:defRPr/>
            </a:pPr>
            <a:r>
              <a:rPr lang="en-US" sz="2400" b="1">
                <a:solidFill>
                  <a:srgbClr val="FF0000"/>
                </a:solidFill>
                <a:latin typeface="Bookman Old Style"/>
                <a:ea typeface="Times New Roman"/>
                <a:cs typeface="Times New Roman"/>
              </a:rPr>
              <a:t>Support Vector Machine (SVM)</a:t>
            </a:r>
            <a:endParaRPr lang="en-US" sz="2400" b="1">
              <a:latin typeface="Cambria"/>
              <a:ea typeface="Times New Roman"/>
              <a:cs typeface="Times New Roman"/>
            </a:endParaRPr>
          </a:p>
        </p:txBody>
      </p:sp>
      <p:sp>
        <p:nvSpPr>
          <p:cNvPr id="4" name="Rectangle 3"/>
          <p:cNvSpPr/>
          <p:nvPr/>
        </p:nvSpPr>
        <p:spPr bwMode="auto">
          <a:xfrm>
            <a:off x="1596933" y="2562199"/>
            <a:ext cx="9722329" cy="2225399"/>
          </a:xfrm>
          <a:prstGeom prst="rect">
            <a:avLst/>
          </a:prstGeom>
        </p:spPr>
        <p:txBody>
          <a:bodyPr wrap="square">
            <a:spAutoFit/>
          </a:bodyPr>
          <a:lstStyle/>
          <a:p>
            <a:pPr algn="just">
              <a:defRPr/>
            </a:pPr>
            <a:r>
              <a:rPr lang="en-US" sz="2000"/>
              <a:t>Support Vector Machine or SVM is one of the most popular Supervised Learning algorithms, which is used for Classification as well as Regression problems. However, primarily, it is used for Classification problems in Machine Learning.</a:t>
            </a:r>
            <a:endParaRPr/>
          </a:p>
          <a:p>
            <a:pPr algn="just">
              <a:defRPr/>
            </a:pPr>
            <a:r>
              <a:rPr lang="en-US" sz="2000"/>
              <a:t>The goal of the SVM algorithm is to create the best line or decision boundary that can segregate n-dimensional space into classes so that we can easily put the new data point in the correct category in the future. This best decision boundary is called a </a:t>
            </a:r>
            <a:r>
              <a:rPr lang="en-US" sz="2000"/>
              <a:t>hyperplane</a:t>
            </a:r>
            <a:r>
              <a:rPr lang="en-US" sz="2000"/>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Rectangle 4"/>
          <p:cNvSpPr/>
          <p:nvPr/>
        </p:nvSpPr>
        <p:spPr bwMode="auto">
          <a:xfrm>
            <a:off x="3068912" y="31425"/>
            <a:ext cx="5957813" cy="512423"/>
          </a:xfrm>
          <a:prstGeom prst="rect">
            <a:avLst/>
          </a:prstGeom>
        </p:spPr>
        <p:txBody>
          <a:bodyPr wrap="square">
            <a:spAutoFit/>
          </a:bodyPr>
          <a:lstStyle/>
          <a:p>
            <a:pPr algn="ctr">
              <a:lnSpc>
                <a:spcPct val="114999"/>
              </a:lnSpc>
              <a:defRPr/>
            </a:pPr>
            <a:r>
              <a:rPr lang="en-US" sz="2400" b="1">
                <a:solidFill>
                  <a:srgbClr val="FF0000"/>
                </a:solidFill>
                <a:latin typeface="Bookman Old Style"/>
                <a:ea typeface="Times New Roman"/>
                <a:cs typeface="Times New Roman"/>
              </a:rPr>
              <a:t>Support Vector Machine (SVM)</a:t>
            </a:r>
            <a:endParaRPr lang="en-US" sz="2400" b="1">
              <a:latin typeface="Cambria"/>
              <a:ea typeface="Times New Roman"/>
              <a:cs typeface="Times New Roman"/>
            </a:endParaRPr>
          </a:p>
        </p:txBody>
      </p:sp>
      <p:pic>
        <p:nvPicPr>
          <p:cNvPr id="7" name="Picture 6"/>
          <p:cNvPicPr>
            <a:picLocks noChangeAspect="1"/>
          </p:cNvPicPr>
          <p:nvPr/>
        </p:nvPicPr>
        <p:blipFill>
          <a:blip r:embed="rId3"/>
          <a:stretch/>
        </p:blipFill>
        <p:spPr bwMode="auto">
          <a:xfrm>
            <a:off x="4224591" y="1739190"/>
            <a:ext cx="3646096" cy="396350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Rectangle 4"/>
          <p:cNvSpPr/>
          <p:nvPr/>
        </p:nvSpPr>
        <p:spPr bwMode="auto">
          <a:xfrm>
            <a:off x="3068912" y="31425"/>
            <a:ext cx="5957813" cy="512423"/>
          </a:xfrm>
          <a:prstGeom prst="rect">
            <a:avLst/>
          </a:prstGeom>
        </p:spPr>
        <p:txBody>
          <a:bodyPr wrap="square">
            <a:spAutoFit/>
          </a:bodyPr>
          <a:lstStyle/>
          <a:p>
            <a:pPr algn="ctr">
              <a:lnSpc>
                <a:spcPct val="114999"/>
              </a:lnSpc>
              <a:defRPr/>
            </a:pPr>
            <a:r>
              <a:rPr lang="en-US" sz="2400" b="1">
                <a:solidFill>
                  <a:srgbClr val="FF0000"/>
                </a:solidFill>
                <a:latin typeface="Bookman Old Style"/>
                <a:ea typeface="Times New Roman"/>
                <a:cs typeface="Times New Roman"/>
              </a:rPr>
              <a:t>Support Vector Machine (SVM)</a:t>
            </a:r>
            <a:endParaRPr lang="en-US" sz="2400" b="1">
              <a:latin typeface="Cambria"/>
              <a:ea typeface="Times New Roman"/>
              <a:cs typeface="Times New Roman"/>
            </a:endParaRPr>
          </a:p>
        </p:txBody>
      </p:sp>
      <p:pic>
        <p:nvPicPr>
          <p:cNvPr id="2" name="Picture 1"/>
          <p:cNvPicPr>
            <a:picLocks noChangeAspect="1"/>
          </p:cNvPicPr>
          <p:nvPr/>
        </p:nvPicPr>
        <p:blipFill>
          <a:blip r:embed="rId3"/>
          <a:stretch/>
        </p:blipFill>
        <p:spPr bwMode="auto">
          <a:xfrm>
            <a:off x="3890423" y="1068597"/>
            <a:ext cx="4710113" cy="5207586"/>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Rectangle 4"/>
          <p:cNvSpPr/>
          <p:nvPr/>
        </p:nvSpPr>
        <p:spPr bwMode="auto">
          <a:xfrm>
            <a:off x="3068912" y="31425"/>
            <a:ext cx="5957813" cy="512423"/>
          </a:xfrm>
          <a:prstGeom prst="rect">
            <a:avLst/>
          </a:prstGeom>
        </p:spPr>
        <p:txBody>
          <a:bodyPr wrap="square">
            <a:spAutoFit/>
          </a:bodyPr>
          <a:lstStyle/>
          <a:p>
            <a:pPr algn="ctr">
              <a:lnSpc>
                <a:spcPct val="114999"/>
              </a:lnSpc>
              <a:defRPr/>
            </a:pPr>
            <a:r>
              <a:rPr lang="en-US" sz="2400" b="1">
                <a:solidFill>
                  <a:srgbClr val="FF0000"/>
                </a:solidFill>
                <a:latin typeface="Bookman Old Style"/>
                <a:ea typeface="Times New Roman"/>
                <a:cs typeface="Times New Roman"/>
              </a:rPr>
              <a:t>Support Vector Machine (SVM)</a:t>
            </a:r>
            <a:endParaRPr lang="en-US" sz="2400" b="1">
              <a:latin typeface="Cambria"/>
              <a:ea typeface="Times New Roman"/>
              <a:cs typeface="Times New Roman"/>
            </a:endParaRPr>
          </a:p>
        </p:txBody>
      </p:sp>
      <p:pic>
        <p:nvPicPr>
          <p:cNvPr id="10242" name="Picture 2" descr="Support Vector Machine — Introduction to Machine Learning Algorithms | by  Rohith Gandhi | Towards Data Science"/>
          <p:cNvPicPr>
            <a:picLocks noChangeAspect="1" noChangeArrowheads="1"/>
          </p:cNvPicPr>
          <p:nvPr/>
        </p:nvPicPr>
        <p:blipFill>
          <a:blip r:embed="rId3"/>
          <a:stretch/>
        </p:blipFill>
        <p:spPr bwMode="auto">
          <a:xfrm>
            <a:off x="2778005" y="1719562"/>
            <a:ext cx="7191375" cy="3714751"/>
          </a:xfrm>
          <a:prstGeom prst="rect">
            <a:avLst/>
          </a:prstGeom>
          <a:noFill/>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Rectangle 4"/>
          <p:cNvSpPr/>
          <p:nvPr/>
        </p:nvSpPr>
        <p:spPr bwMode="auto">
          <a:xfrm>
            <a:off x="3068912" y="31425"/>
            <a:ext cx="5957813" cy="512423"/>
          </a:xfrm>
          <a:prstGeom prst="rect">
            <a:avLst/>
          </a:prstGeom>
        </p:spPr>
        <p:txBody>
          <a:bodyPr wrap="square">
            <a:spAutoFit/>
          </a:bodyPr>
          <a:lstStyle/>
          <a:p>
            <a:pPr algn="ctr">
              <a:lnSpc>
                <a:spcPct val="114999"/>
              </a:lnSpc>
              <a:defRPr/>
            </a:pPr>
            <a:r>
              <a:rPr lang="en-US" sz="2400" b="1">
                <a:solidFill>
                  <a:srgbClr val="FF0000"/>
                </a:solidFill>
                <a:latin typeface="Bookman Old Style"/>
                <a:ea typeface="Times New Roman"/>
                <a:cs typeface="Times New Roman"/>
              </a:rPr>
              <a:t>Support Vector Machine (SVM)</a:t>
            </a:r>
            <a:endParaRPr lang="en-US" sz="2400" b="1">
              <a:latin typeface="Cambria"/>
              <a:ea typeface="Times New Roman"/>
              <a:cs typeface="Times New Roman"/>
            </a:endParaRPr>
          </a:p>
        </p:txBody>
      </p:sp>
      <p:pic>
        <p:nvPicPr>
          <p:cNvPr id="9218" name="Picture 2" descr="Basic Tenets of Classification Algorithms K-Nearest-Neighbor, Support  Vector Machine, Random Forest and Neural Network: A Review"/>
          <p:cNvPicPr>
            <a:picLocks noChangeAspect="1" noChangeArrowheads="1"/>
          </p:cNvPicPr>
          <p:nvPr/>
        </p:nvPicPr>
        <p:blipFill>
          <a:blip r:embed="rId3"/>
          <a:stretch/>
        </p:blipFill>
        <p:spPr bwMode="auto">
          <a:xfrm>
            <a:off x="3007815" y="1162438"/>
            <a:ext cx="6554697" cy="4625885"/>
          </a:xfrm>
          <a:prstGeom prst="rect">
            <a:avLst/>
          </a:prstGeom>
          <a:noFill/>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Blank">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ONLYOFFICE/7.5.1.23</Application>
  <DocSecurity>0</DocSecurity>
  <PresentationFormat>Widescreen</PresentationFormat>
  <Paragraphs>0</Paragraphs>
  <Slides>5</Slides>
  <Notes>5</Notes>
  <HiddenSlides>0</HiddenSlides>
  <MMClips>2</MMClips>
  <ScaleCrop>0</ScaleCrop>
  <HeadingPairs>
    <vt:vector size="4" baseType="variant">
      <vt:variant>
        <vt:lpstr>Theme</vt:lpstr>
      </vt:variant>
      <vt:variant>
        <vt:i4>1</vt:i4>
      </vt:variant>
      <vt:variant>
        <vt:lpstr>Slide Titles</vt:lpstr>
      </vt:variant>
      <vt:variant>
        <vt:i4>5</vt:i4>
      </vt:variant>
    </vt:vector>
  </HeadingPairs>
  <TitlesOfParts>
    <vt:vector size="6" baseType="lpstr">
      <vt:lpstr>Theme 1</vt:lpstr>
      <vt:lpstr>Slide 1</vt:lpstr>
      <vt:lpstr>Slide 2</vt:lpstr>
      <vt:lpstr>Slide 3</vt:lpstr>
      <vt:lpstr>Slide 4</vt:lpstr>
      <vt:lpstr>Slide 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Md. Aksadur Rahman</dc:creator>
  <cp:keywords/>
  <dc:description/>
  <dc:identifier/>
  <dc:language/>
  <cp:lastModifiedBy/>
  <cp:revision>111</cp:revision>
  <dcterms:created xsi:type="dcterms:W3CDTF">2021-08-10T15:37:54Z</dcterms:created>
  <dcterms:modified xsi:type="dcterms:W3CDTF">2024-12-29T19:08:37Z</dcterms:modified>
  <cp:category/>
  <cp:contentStatus/>
  <cp:version/>
</cp:coreProperties>
</file>