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855F-48A3-4EFC-961F-9787AC0A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AE630-82C9-43BE-9348-6190416F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8B51-C081-4E1A-B980-F082F57351F7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0EE8E-30D0-4947-9ED2-CAA7A848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E1E20-F214-4A87-ADFD-E179B40E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CD48-0625-4E52-869A-202F9710B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9B107-8A0F-4739-A9A7-1939AE01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A2CF-EAAE-4EDD-A1B4-191B629A7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B4BD-729F-4978-A0E4-D0AFCDC4B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8B51-C081-4E1A-B980-F082F57351F7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9120-9F34-4423-BCCA-87B890AC3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FAD8-CB3B-4622-8E65-8E90B3A68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CD48-0625-4E52-869A-202F9710B3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2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91781A-A355-4D88-BF31-BA41363A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CDE81-1BA7-4C1D-A095-BE1498D13D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6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963404-74CC-43B0-88E9-C10D61A9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283ED-D352-44B8-ACAB-90264885FF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ECBD26-75FF-470B-BFF4-BC9B0EDC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b="1">
                <a:latin typeface="SutonnyMJ" pitchFamily="2" charset="0"/>
                <a:cs typeface="SutonnyMJ" pitchFamily="2" charset="0"/>
              </a:rPr>
              <a:t>cvV mswkøó</a:t>
            </a:r>
            <a:endParaRPr lang="en-US" sz="360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48D12-8715-426D-BDD9-C29C5BE8F6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C5E11B-3045-4B2C-AAF1-8F74C51F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81850-457A-4B30-AEE0-88523E731E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7026066-6E75-4BAA-AB45-B2F29F5E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6FD6F-36A9-41BF-87A0-27D27A35BC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1D965E-6EC1-4C9B-8093-DE3A927D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C6A1F-DF3B-4350-AEEF-A419540E3B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189DFF-EF52-4133-AE15-055F5BB0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97D70-046C-4F53-A52C-B9F416BA74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EFD59A-56A0-4D91-A71A-229A0F8B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8234B-DE7A-4B4B-8736-23E20CBC0A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728BBD-F6A7-4B4E-AF5E-1FA55A24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6D07E-AE4C-465D-ABF0-D74C6A41E4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B855CC-F13F-4A4F-97CF-E6711E97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B18A7-95C3-4D2B-AD0E-F43BC581D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FCDDE3-2D33-4C35-B06F-493DA11E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7D488-6B55-48CD-A5DA-89CF1EAA54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2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cvV mswkøó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2019-07-20T12:05:23Z</dcterms:created>
  <dcterms:modified xsi:type="dcterms:W3CDTF">2019-07-20T12:05:23Z</dcterms:modified>
</cp:coreProperties>
</file>