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2757-2DBB-41E3-86CA-92029D04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71253-FA1E-4CB0-9E51-302E9AE8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6643-E56C-4E0A-A698-57D9BF5367F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2CDB8-DA35-4794-96F6-82C9814D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2679-0C4E-431B-B10A-D7CB1FB6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E384-1EC6-41BE-BAED-FCC13BDDB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3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6B854-0CAA-4B34-B2FC-F6C42DA9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A07AB-B07E-43F8-A552-EDD0A071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918D-4EC6-4147-861A-83AF6761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6643-E56C-4E0A-A698-57D9BF5367F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2908-BD71-4720-A690-0C3A4F0FE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EB98-D893-4872-B145-F3A4925E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EE384-1EC6-41BE-BAED-FCC13BDDB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DEA196-F715-48A7-996A-D34FBFBA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C1709-1822-4978-82E3-F1962BD580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CF4245-24FB-43C0-82D1-4BA58C33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59F35-E70C-441D-8B38-E8424859A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227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8AC4F5-2CD2-4C32-8323-FCB2084A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08F8A-95FD-4575-ACBD-921CD8CDF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86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D9E649-9F6F-4230-B704-42432931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B079C-56E6-454F-9F83-A0E415AA98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764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006336-4517-411C-B225-531154AF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C8A8B-171C-4806-9BFF-651713B39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003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0C7C93-0EED-47B0-8275-7463B3B9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B1FA8-EFF5-449B-A1AC-7D78AE2F6B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88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C0DC49-97D3-40CA-8F36-3A5DCEE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5775E-7873-4577-8917-2573A623A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345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CB8560-09F0-4E30-8952-888FE37C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C0559-9050-4E48-95FA-5DBE0B327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24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3F8CE6-421F-4977-B4D9-1A6AC2A0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cÖ‡kœvËi ce©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FC455-94B4-4515-838D-DE51C38347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50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cÖ‡kœvËi ce©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2019-07-20T12:20:34Z</dcterms:created>
  <dcterms:modified xsi:type="dcterms:W3CDTF">2019-07-20T12:20:34Z</dcterms:modified>
</cp:coreProperties>
</file>