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9F8B-24A8-4C01-89F3-42284358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0417D-BD1C-4D47-8078-BF605C90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5858-A862-4276-A9E0-7097D22509D5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FC17-11B4-4607-A4B3-4FEFAD5B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71D7F-E679-4B1E-93B8-63C2F0C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B67-85BE-4E10-9600-111302412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9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3A82B-480C-4456-B62F-BE4BA797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508D-1C35-4836-9A0D-16F75DC9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5A45-EFC3-4D84-81A0-0200ADA47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5858-A862-4276-A9E0-7097D22509D5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8809-5A2D-46A5-879D-8C070440C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5A61-BD8F-4C55-BCF1-98659F81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9B67-85BE-4E10-9600-111302412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9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B0914B-F34B-4F78-8FC9-5803DE71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EF708-ACB9-4752-88C5-B506D16B1B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14EA61-750F-48A5-8EA8-AD30F86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61650-6688-4D7E-8B15-193567797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47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4DB12F-5A96-48DC-A805-3365FD4A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64A8C-8133-4DC3-99D5-B08D943C9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50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F682B1-CD19-49BB-8152-667F7967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1C465-B2DA-45FA-9F88-F16A9805D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8F3600-036B-4662-95D0-87D37431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FC2AD-0F77-41B9-9A92-AC86B0786B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31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338188-CD42-4318-8D61-F0DB2F82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CAEFC-09E8-4BCD-A8BC-138876C011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66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35CCAE-B4C4-42C9-84D5-4EC50034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97A8E-BEFC-4B92-A24E-19E98A6BE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80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14AA12-E2EA-4EED-861A-20493FB9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cÖ‡kœvËi ce©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DE1F5-60B9-46A8-9993-63A1D4668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25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cÖ‡kœvËi ce©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2019-07-20T12:22:48Z</dcterms:created>
  <dcterms:modified xsi:type="dcterms:W3CDTF">2019-07-20T12:22:48Z</dcterms:modified>
</cp:coreProperties>
</file>