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342D-A34F-42EA-9A87-6FB39AF9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224CA-10F4-4D11-ABD1-E32D6CBA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D445-B081-4C81-BBAA-C011F3BDAC2D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8E597-B009-44D6-85A2-3BE5B8C6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5ACF-1422-48A2-860B-35252485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D853-8116-48B1-9BA7-06ABE19B5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3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FB976-D02D-4267-A115-CDE9455F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3E4E-BBF4-4A72-ADCA-58CFA4E4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7914-99B4-4684-ACF9-93DC722E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1D445-B081-4C81-BBAA-C011F3BDAC2D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52B7-5F77-4D5E-AB18-6086CEA2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A0DA-D96C-4CB0-A58C-8F2B61E0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D853-8116-48B1-9BA7-06ABE19B5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2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633990-7770-47F6-B747-4BCA800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8AD58-BD66-48C8-A2DF-D02DD41796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D1BE8A-A3F3-4E31-A9CF-EB7AFE91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cÖ‡kœvËi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5F563-2D41-450D-9408-318D0B4E2B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531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15DC20-6DD8-4B75-AF4C-D2345D1E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3042A-F01D-41B0-AB0F-028174B23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5C0159-7598-4825-82CB-8A713CED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A2114-AA62-42F7-8AE9-95AF27645D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6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113EDE-AB61-415D-826C-1AF8DF55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C7192-3F37-460B-8367-EBA169F998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707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846B51-FC97-4ABE-8204-E8B7912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3F401-D970-4819-87F4-C9F309CE88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4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DB7C8A-6DD8-4567-912C-DD297ED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A1C7A-29B1-4C89-AD96-D76787D79A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739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883F86-A41F-4A12-BCD8-98F23339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1393A-C25C-40D8-8D02-3ED45B596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35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42DE79-3EAC-44EB-9253-39C698A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95D3D-93A9-41BF-9536-B68D50DBF0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41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452DD2-4302-482D-9160-731F12A8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6CDA0-93DC-4DC2-BBCD-126BBF1EE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873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cÖ‡kœvËi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2019-07-20T12:12:26Z</dcterms:created>
  <dcterms:modified xsi:type="dcterms:W3CDTF">2019-07-20T12:12:26Z</dcterms:modified>
</cp:coreProperties>
</file>