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9908-76F7-4553-B229-1E99E1AB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3C8F-F8BD-4957-A94D-33262681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E66B-04B8-4F9B-9F1C-237269AD972F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C35E7-FE16-4D83-9C2C-87FAEE5C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D8CD0-A261-4FD2-A717-14C3F26C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6E59-64C2-41C1-8667-09AB2E8B9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0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81CF5-2AE0-4B42-9CF5-32CBAC6B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6C5B5-7DB8-40B1-B2B3-ACE1D342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301C-77F3-4B01-82E1-DBB606033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E66B-04B8-4F9B-9F1C-237269AD972F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5B28-4280-476A-B736-DA477E311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C662-33F6-4B8F-A119-7CA664D8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6E59-64C2-41C1-8667-09AB2E8B9C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98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A5BA5E-F791-44EC-A136-9B1C956C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D6544-7704-427B-90AB-DB34ED96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A68156-D417-4D5D-8507-0CFB739D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BF372-D94D-4800-B986-A79A14882B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032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2D3925-8B0A-48AE-9E46-0FC05EF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C38F4-7662-413E-B033-AFD34A30E1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97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2398BB-91C6-47D4-A058-448344A8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4EBB7-5366-40B7-B08C-831648ECB4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190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91CCC4-19E9-49B1-9ABA-448EFE6C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28410-CACD-48C4-B1C0-5F8F182AEC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859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8B10E6-19AC-407A-B2BD-09837853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37043-EC88-4163-A3B7-1CD5BD7136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81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C4149E-E78D-4098-9C2A-9CF21AA2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5798A-69A0-42DA-8E0C-7F480D81E7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27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9507E2-D009-4A31-81F3-7363642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9133D-F970-4355-ADDD-4EC5574E27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82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68C7CB-2110-42C4-86D0-B34300CF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0B6E6-D054-4334-9176-7E15D6E2F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31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687B95-F3C2-4A00-82FF-823B2974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04029-A368-4EC2-89E8-5712F32BE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05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3C3CA3-9080-4C3F-B5D8-D18B9E68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38731-E7C4-420E-B82C-92A94E1D9C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876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CD3D87-ADAF-49C2-9119-CAF2604F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25C27-4BD6-49E1-9AF6-CAF98981C6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83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2019-07-20T12:17:11Z</dcterms:created>
  <dcterms:modified xsi:type="dcterms:W3CDTF">2019-07-20T12:17:11Z</dcterms:modified>
</cp:coreProperties>
</file>