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901F-FA51-44BD-BE8B-D215404A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248AD-0274-4CAA-8B70-2B31C6D3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4045-32B5-425F-9480-0E9926292DD3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00D6A-48FE-46F0-8E7E-F43A1788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5F825-A1B8-4093-9BCD-36470D6D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742F-8FE5-4127-840B-29CF2C6097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362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438BF-8EFD-4C76-8A33-CB05BC675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72F0D-D015-4FAA-B9AB-D0DBE751D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B2F5A-BB50-4EB5-ADBB-F05E10724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34045-32B5-425F-9480-0E9926292DD3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3165-BB05-4318-8435-1BCB5E048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E6A3A-55EA-4544-8DBD-7DF23F397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742F-8FE5-4127-840B-29CF2C6097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578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0.wav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0.wav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0.wav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0.wav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audio" Target="../media/audio10.wav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0.wav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0.wav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CA71D10-EA37-40E3-A629-388696E2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EA2312-72B3-4215-BCC9-371C344B6B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36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D923669-42BD-43C9-9281-2D18C712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স্থানীয় মান</a:t>
            </a:r>
            <a:endParaRPr lang="en-US" dirty="0">
              <a:solidFill>
                <a:srgbClr val="FF0000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446E46-5FAE-49FE-B6B7-8E866EBD4A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4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7907F7-24B1-4A46-B4E7-9E09F072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বাইনারি সংখ্যা পদ্ধতি</a:t>
            </a:r>
            <a:endParaRPr lang="en-US" dirty="0">
              <a:solidFill>
                <a:srgbClr val="FF0000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2367C7-3F00-4012-95DC-1A813BFA3D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5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AC09DFD-FC20-442D-8AA1-DD6A03AA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কম্পিউটার </a:t>
            </a:r>
            <a:r>
              <a:rPr lang="as-IN">
                <a:solidFill>
                  <a:srgbClr val="FF00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ড</a:t>
            </a:r>
            <a:r>
              <a:rPr lang="en-US">
                <a:solidFill>
                  <a:srgbClr val="FF00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িজাইনে বাইনারি সংখ্যা পদ্ধতি ব্যবহারের কারণ-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2E4D9C-CD76-4B03-8DD3-C0D04EF399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5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0B7482E-567C-461E-88F5-F5BC4C17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কম্পিউটার ও অন্যান্য ডিজিটাল ডিভাইসে ব্যবহৃত সংখ্যা পদ্ধতি</a:t>
            </a:r>
            <a:endParaRPr lang="en-US" dirty="0">
              <a:solidFill>
                <a:srgbClr val="FF0000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BE83C3-0643-42DD-B5B2-EAAAEBC122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3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AFC4739-95FB-4747-8AF3-8D76F4342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অকট্যাল সংখ্যা পদ্ধতি</a:t>
            </a:r>
            <a:endParaRPr lang="en-US" dirty="0">
              <a:solidFill>
                <a:srgbClr val="FF0000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5C9171-D339-42D0-A722-6F73BDA423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6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611A8EF-DE03-4BBD-A8CC-F7D4341F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হেক্সাডেসিমেল সংখ্যা পদ্ধতি</a:t>
            </a:r>
            <a:endParaRPr lang="en-US" dirty="0">
              <a:solidFill>
                <a:srgbClr val="FF0000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CC08F1-BF49-4A18-A664-2BCCD2CFE1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4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D27B468-2DDD-4FD8-97EC-7A450DF1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অকট্যাল ও হেক্সাডেসিমেল পদ্ধতি</a:t>
            </a:r>
            <a:r>
              <a:rPr lang="as-IN">
                <a:solidFill>
                  <a:srgbClr val="FF00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র</a:t>
            </a:r>
            <a:r>
              <a:rPr lang="en-US">
                <a:solidFill>
                  <a:srgbClr val="FF00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as-IN">
                <a:solidFill>
                  <a:srgbClr val="FF00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প</a:t>
            </a:r>
            <a:r>
              <a:rPr lang="en-US">
                <a:solidFill>
                  <a:srgbClr val="FF00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্</a:t>
            </a:r>
            <a:r>
              <a:rPr lang="as-IN">
                <a:solidFill>
                  <a:srgbClr val="FF00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র</a:t>
            </a:r>
            <a:r>
              <a:rPr lang="en-US">
                <a:solidFill>
                  <a:srgbClr val="FF00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য়োজনীয়তা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5E100C-6DAB-46AF-969D-CCFF8A904F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DB236C1-CA29-486C-BB1E-DADFC770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বিভিন্ন সংখ্যা পদ্ধতির গণনা</a:t>
            </a:r>
            <a:endParaRPr lang="en-US" dirty="0">
              <a:solidFill>
                <a:srgbClr val="FF0000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2DEA46-AB3B-43F6-B145-D8DE22C28A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3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BDF6104-B9C1-4B95-BC06-5CB8C956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এক নজরে বিভিন্ন সংখ্যা পদ্ধতির সংক্ষিপ্ত পরিচিতি</a:t>
            </a:r>
            <a:endParaRPr lang="en-US" dirty="0">
              <a:solidFill>
                <a:srgbClr val="FF0000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568CB8-E389-4D4B-82E0-A67535AA63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5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924DAAA-1E12-4F3B-806D-3BC36CBB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78B6C4-FD29-4AD7-BF47-008A13D482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6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7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D32BBCE-DF5F-4925-8538-2A170535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Ekushey Lalsalu" panose="02000503000000020004" pitchFamily="2" charset="0"/>
                <a:cs typeface="Ekushey Lalsalu" panose="02000503000000020004" pitchFamily="2" charset="0"/>
              </a:rPr>
              <a:t>এই অধ্যায়ের শিখনফল</a:t>
            </a:r>
            <a:endParaRPr lang="en-US" dirty="0">
              <a:solidFill>
                <a:srgbClr val="FF0000"/>
              </a:solidFill>
              <a:latin typeface="Ekushey Lalsalu" panose="02000503000000020004" pitchFamily="2" charset="0"/>
              <a:cs typeface="Ekushey Lalsalu" panose="020005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E23C3D-E2AF-4860-BEB5-E861779028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9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F15C8E8-A39A-4531-BAD6-E95A0E06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আজকের পাঠের আলোচ্য বিষয়সমূহ-</a:t>
            </a:r>
            <a:endParaRPr lang="en-US" b="1" dirty="0">
              <a:solidFill>
                <a:srgbClr val="FF0000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B3868B-5366-4331-88EE-AEEC4DFA67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4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2C41C96-0A56-41C1-9266-064394729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সংখ্যা আবিষ্কারের ইতিহাস</a:t>
            </a:r>
            <a:endParaRPr lang="en-US" dirty="0">
              <a:solidFill>
                <a:srgbClr val="FF0000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39C495-4ECB-47E4-AAFD-0ACC4F7AAF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3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CDC61DB-A6FD-4BFE-8FF5-B0D5CFBA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সংখ্যা পদ্ধতি</a:t>
            </a:r>
            <a:endParaRPr lang="en-US" b="1" dirty="0">
              <a:solidFill>
                <a:srgbClr val="FF0000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B1BF86-CEE3-4426-B96E-1FC84561BA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4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6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53B1AED-7C39-4D2D-9A2E-1A55D7DF8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সংখ্যা পদ্ধতির প্রকারভেদ</a:t>
            </a:r>
            <a:endParaRPr lang="en-US" dirty="0">
              <a:solidFill>
                <a:srgbClr val="FF0000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5B302C-0F8A-4BC0-AEC2-1FF4AE52B6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7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8" name="click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F464B22-AE7C-4B30-9714-D3A4D4E2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নন-পজিশনাল সংখ্যা পদ্ধতি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C4E9DB-354E-4DDE-B57A-08DC6B4564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6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1604A9C-3929-443D-A41E-EC534472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পজিশনাল সংখ্যা পদ্ধতি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E69D8D-AA53-48DE-94E3-8CD7CBB4CF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14F59AD-0E59-466C-BC87-A0A96F5B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সংখ্যা পদ্ধতির বেজ বা ভিত</a:t>
            </a:r>
            <a:endParaRPr lang="en-US" dirty="0">
              <a:solidFill>
                <a:srgbClr val="FF0000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E616C2-FEB5-42A4-9728-B5E4262CE2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8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Widescreen</PresentationFormat>
  <Paragraphs>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Ekushey Lalsalu</vt:lpstr>
      <vt:lpstr>SutonnyOMJ</vt:lpstr>
      <vt:lpstr>Office Theme</vt:lpstr>
      <vt:lpstr>PowerPoint Presentation</vt:lpstr>
      <vt:lpstr>এই অধ্যায়ের শিখনফল</vt:lpstr>
      <vt:lpstr>আজকের পাঠের আলোচ্য বিষয়সমূহ-</vt:lpstr>
      <vt:lpstr>সংখ্যা আবিষ্কারের ইতিহাস</vt:lpstr>
      <vt:lpstr>সংখ্যা পদ্ধতি</vt:lpstr>
      <vt:lpstr>সংখ্যা পদ্ধতির প্রকারভেদ</vt:lpstr>
      <vt:lpstr>নন-পজিশনাল সংখ্যা পদ্ধতি</vt:lpstr>
      <vt:lpstr>পজিশনাল সংখ্যা পদ্ধতি</vt:lpstr>
      <vt:lpstr>সংখ্যা পদ্ধতির বেজ বা ভিত</vt:lpstr>
      <vt:lpstr>স্থানীয় মান</vt:lpstr>
      <vt:lpstr>বাইনারি সংখ্যা পদ্ধতি</vt:lpstr>
      <vt:lpstr>কম্পিউটার ডিজাইনে বাইনারি সংখ্যা পদ্ধতি ব্যবহারের কারণ-</vt:lpstr>
      <vt:lpstr>কম্পিউটার ও অন্যান্য ডিজিটাল ডিভাইসে ব্যবহৃত সংখ্যা পদ্ধতি</vt:lpstr>
      <vt:lpstr>অকট্যাল সংখ্যা পদ্ধতি</vt:lpstr>
      <vt:lpstr>হেক্সাডেসিমেল সংখ্যা পদ্ধতি</vt:lpstr>
      <vt:lpstr>অকট্যাল ও হেক্সাডেসিমেল পদ্ধতির প্রয়োজনীয়তা</vt:lpstr>
      <vt:lpstr>বিভিন্ন সংখ্যা পদ্ধতির গণনা</vt:lpstr>
      <vt:lpstr>এক নজরে বিভিন্ন সংখ্যা পদ্ধতির সংক্ষিপ্ত পরিচিতি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User PC</cp:lastModifiedBy>
  <cp:revision>1</cp:revision>
  <dcterms:created xsi:type="dcterms:W3CDTF">2019-07-20T12:24:07Z</dcterms:created>
  <dcterms:modified xsi:type="dcterms:W3CDTF">2019-07-20T12:24:07Z</dcterms:modified>
</cp:coreProperties>
</file>