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0C31-D4C9-4AFF-8F5E-D8E6001F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F8874-F019-4835-ACB0-40960E61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B2-8EE4-485C-844A-0C4C2020C359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414C-0DC7-42C0-8651-07BE6B95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4C4AD-2152-4261-9536-EDA62EF6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F80-CC9C-49FE-BA10-CE6E66EDFF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2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059CA-523B-4DDE-BDE6-F67BD4C9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DD0D-7339-4956-9991-79EFEFE47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D150-CF71-4720-B1CF-F6B30F5D2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85B2-8EE4-485C-844A-0C4C2020C359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EC11-5E3A-4443-8032-3F15FF5E0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ED8DD-5055-43AE-BAE1-BE34E9A32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EF80-CC9C-49FE-BA10-CE6E66EDFF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C1951E8-0203-4426-AF1D-3797F14A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A9146-E23E-405B-9E3B-DB353DE742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9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5D7C77-8806-4C8A-A2B5-AFCBD568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দশমিক থেকে অকট্যালে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 : </a:t>
            </a:r>
            <a:r>
              <a:rPr lang="en-US">
                <a:solidFill>
                  <a:srgbClr val="FF0000"/>
                </a:solidFill>
              </a:rPr>
              <a:t>ভগ্নাংশের ক্ষেত্রে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06F6E-5EC6-4CC1-81F8-5347158F0A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00D31DC-CDF3-4CC5-9EC4-878699A1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দশমিক থেকে হেক্সাডেসিমেলে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 : </a:t>
            </a:r>
            <a:r>
              <a:rPr lang="en-US">
                <a:solidFill>
                  <a:srgbClr val="FF0000"/>
                </a:solidFill>
              </a:rPr>
              <a:t>পূর্ণাংশের ক্ষেত্রে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F52A9-124E-423D-A51D-871CB6B0B8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0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996D941-C889-4044-8FED-04B2E42B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দশমিক থেকে হেক্সাডেসিমেলে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r>
              <a:rPr lang="en-US"/>
              <a:t> : </a:t>
            </a:r>
            <a:r>
              <a:rPr lang="en-US">
                <a:solidFill>
                  <a:srgbClr val="FF0000"/>
                </a:solidFill>
              </a:rPr>
              <a:t>ভগ্নাংশের ক্ষেত্রে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6F81B-376C-489C-A1AA-2506D519D1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3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F18E2A-3ED1-4A97-BFFE-ADEDB7E2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প্রশ্নোত্তর পর্ব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57C84-5BF6-45D7-B360-32F11D81E1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708E20F-C24F-4ABE-A6FB-76D115FC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আজকের পাঠের 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শিখনফল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8310B-070C-4804-B3CC-DAE4CC212E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CD61600-7872-42EC-9CF6-78A585AF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আ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জকের পাঠের আলোচ্য বিষয়সমূহ-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3C9BD-5306-406B-B630-2A26083FF1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5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842B6CF-5589-47EE-BF64-BD97CE6A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সংখ্যা পদ্ধতির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11949-F3D8-418B-BA5D-96861FABB3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E7AA0A-1885-4DD4-8775-68C9E71F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দশমিক সংখ্যা পদ্ধতি থেকে অন্য যে কোন পদ্ধতিতে</a:t>
            </a:r>
            <a:r>
              <a:rPr lang="en-US"/>
              <a:t> রূ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পান্তরের নিয়ম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493AA-E511-40D1-88EE-6E4813AB61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2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40A5B31-AE0F-4473-B5CD-280103E0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দশমিক সংখ্যা পদ্ধতি থেকে অন্য যে কোন পদ্ধতিতে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ন্তরের নিয়ম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561E0-455F-4C51-804D-105D24CAF4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0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6B4CE0-9D73-44EC-AC5A-CF95CB1E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দশমিক থেকে বাইনারিতে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 : </a:t>
            </a:r>
            <a:r>
              <a:rPr lang="en-US">
                <a:solidFill>
                  <a:srgbClr val="FF0000"/>
                </a:solidFill>
              </a:rPr>
              <a:t>পূর্ণাংশের ক্ষেত্রে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88642C-DFDD-4314-AD82-92BA92D66C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780126F-6641-42BF-B238-E25C58D3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দশমিক থেকে বাইনারিতে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 : </a:t>
            </a:r>
            <a:r>
              <a:rPr lang="en-US">
                <a:solidFill>
                  <a:srgbClr val="FF0000"/>
                </a:solidFill>
              </a:rPr>
              <a:t>ভগ্নাংশের ক্ষেত্রে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D0CFC-EC04-411D-83AE-124A14FA9B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5F86D2-2A1F-4052-82C5-3EDF1364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দশমিক থেকে অকট্যালে </a:t>
            </a:r>
            <a:r>
              <a:rPr lang="as-IN">
                <a:latin typeface="SutonnyOMJ" panose="01010600010101010101" pitchFamily="2" charset="0"/>
                <a:cs typeface="SutonnyOMJ" panose="01010600010101010101" pitchFamily="2" charset="0"/>
              </a:rPr>
              <a:t>রূপান্তর</a:t>
            </a:r>
            <a:r>
              <a:rPr lang="en-US">
                <a:latin typeface="SutonnyOMJ" panose="01010600010101010101" pitchFamily="2" charset="0"/>
                <a:cs typeface="SutonnyOMJ" panose="01010600010101010101" pitchFamily="2" charset="0"/>
              </a:rPr>
              <a:t> : </a:t>
            </a:r>
            <a:r>
              <a:rPr lang="en-US">
                <a:solidFill>
                  <a:srgbClr val="FF0000"/>
                </a:solidFill>
              </a:rPr>
              <a:t>পূর্ণাংশের ক্ষেত্রে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6E583-2375-4E6D-A297-B6CB07EF85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9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SutonnyOMJ</vt:lpstr>
      <vt:lpstr>Office Theme</vt:lpstr>
      <vt:lpstr>PowerPoint Presentation</vt:lpstr>
      <vt:lpstr>আজকের পাঠের শিখনফল</vt:lpstr>
      <vt:lpstr>আজকের পাঠের আলোচ্য বিষয়সমূহ-</vt:lpstr>
      <vt:lpstr>সংখ্যা পদ্ধতির রূপান্তর</vt:lpstr>
      <vt:lpstr>দশমিক সংখ্যা পদ্ধতি থেকে অন্য যে কোন পদ্ধতিতে রূপান্তরের নিয়ম</vt:lpstr>
      <vt:lpstr>দশমিক সংখ্যা পদ্ধতি থেকে অন্য যে কোন পদ্ধতিতে রূপান্তরের নিয়ম</vt:lpstr>
      <vt:lpstr>দশমিক থেকে বাইনারিতে রূপান্তর : পূর্ণাংশের ক্ষেত্রে</vt:lpstr>
      <vt:lpstr>দশমিক থেকে বাইনারিতে রূপান্তর : ভগ্নাংশের ক্ষেত্রে</vt:lpstr>
      <vt:lpstr>দশমিক থেকে অকট্যালে রূপান্তর : পূর্ণাংশের ক্ষেত্রে</vt:lpstr>
      <vt:lpstr>দশমিক থেকে অকট্যালে রূপান্তর : ভগ্নাংশের ক্ষেত্রে</vt:lpstr>
      <vt:lpstr>দশমিক থেকে হেক্সাডেসিমেলে রূপান্তর : পূর্ণাংশের ক্ষেত্রে</vt:lpstr>
      <vt:lpstr>দশমিক থেকে হেক্সাডেসিমেলে রূপান্তর : ভগ্নাংশের ক্ষেত্রে</vt:lpstr>
      <vt:lpstr>প্রশ্নোত্তর পর্ব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2019-07-20T12:24:30Z</dcterms:created>
  <dcterms:modified xsi:type="dcterms:W3CDTF">2019-07-20T12:24:30Z</dcterms:modified>
</cp:coreProperties>
</file>