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9D48-73C8-415E-AA6C-2744C9E6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77C78-EE83-49FD-82A5-C3C9722B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BA67-AAF0-4FEC-B05A-89E1D23A0BB8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20071-CD4A-4A90-86EB-E9B857CB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847CF-26CD-4297-BD75-A3D21678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6C1-5FF4-47DC-AAE8-266D59F590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31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9418B-D6FA-4EC5-9921-01A5BE70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B53AA-9F79-491E-8B2C-037700CD6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5009-8A2F-4526-A583-8DD81B128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BA67-AAF0-4FEC-B05A-89E1D23A0BB8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A96C-9990-4854-A3D9-8E2361076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7CF6F-2B41-4EBA-AD35-733251B00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B6C1-5FF4-47DC-AAE8-266D59F590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54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32E7C5A-3DBF-44D0-B3E8-D65F6CD9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61D6E-7E03-4D75-B33E-7C6E057950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1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7BBC76-A8D1-4C4C-B7F0-CC88328C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অকট্যাল থেকে বাইনারিতে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 : </a:t>
            </a:r>
            <a:r>
              <a:rPr lang="en-US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পূর্ণ সংখ্যার </a:t>
            </a:r>
            <a:r>
              <a:rPr lang="en-US">
                <a:solidFill>
                  <a:srgbClr val="FF0000"/>
                </a:solidFill>
              </a:rPr>
              <a:t>ক্ষেত্রে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E65E7-F390-4539-820B-E28F7FB986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7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9A0E9CD-D3F4-4463-BAE6-51A8366B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বাইনারি থেকে অকট্যালে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r>
              <a:rPr lang="en-US"/>
              <a:t> : </a:t>
            </a:r>
            <a:r>
              <a:rPr lang="en-US">
                <a:solidFill>
                  <a:srgbClr val="FF0000"/>
                </a:solidFill>
              </a:rPr>
              <a:t>পূর্ণ সংখ্যার ক্ষেত্রে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E7263-A973-4229-8E91-C0FDD62644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1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EAB04B-A6D8-4E91-906B-8CB045F8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বাইনারি থেকে অকট্যালে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r>
              <a:rPr lang="en-US"/>
              <a:t> : ভগ্নাংশের ক্ষেত্রে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6738C-B147-44E3-9986-FC6BE7F5D4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9E32723-9927-4F97-9923-6B0B5675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হেক্সাডেসিমেল থেকে বাইনারিতে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18F3D-B345-49AA-9A98-40AFCEE42E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2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3346EF-4203-4542-BB43-FB58296E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বাইনারি থেকে হেক্সাডেসিমেলে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r>
              <a:rPr lang="en-US"/>
              <a:t> : পূর্ণাংশের ক্ষেত্রে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A4EBE-2D12-424D-981F-8F44C3A1CC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2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462135-0FF0-43C3-93F1-4BD80D24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বাইনারি থেকে হেক্সাডেসিমেলে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r>
              <a:rPr lang="en-US"/>
              <a:t> : ভগ্নাংশের ক্ষেত্রে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A53BA-68DC-41E8-B3DB-4F7F446F33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4CC345B-B25F-4620-A8B9-16B52A9E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হেক্সাডেসিমেল থেকে অকট্যালে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28C6B-BF35-43F3-9DE7-E87B9B08CA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1DE0FB-E9A5-464A-873A-0CC02E87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হেক্সাডেসিমেল থেকে অকট্যালে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61EDA-B097-4AF7-8A45-B26A6E0585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0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DC6F0F-1756-4B43-98CA-47122439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প্রশ্নোত্ত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 পর্ব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924A1-D531-4F87-8814-26A600D454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71AD456-3724-4807-A0D2-D71B0B47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আজকের পাঠের 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শিখনফল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CB571-A177-4314-87B6-965EE93D3B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6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F049386-D5F6-4765-9FAB-84118B5A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আ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জকের পাঠের আলোচ্য বিষয়সমূহ-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C1732-B479-40FE-83BC-CF154E0E0B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3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216870D-B4B3-41A1-9DDC-0D09FA43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যে কোন সংখ্যা পদ্ধতি থেকে দশমিক সংখ্যা পদ্ধতিতে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ন্তরের</a:t>
            </a:r>
            <a:r>
              <a:rPr lang="en-US"/>
              <a:t> 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নিয়ম-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2589A-39EE-4E55-8276-709DFF2718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DDC670-17E4-4EA5-AD1D-FF157EF5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রেডিক্স পয়েন্ট/দশমিক বিন্দু /বাইনারি বিন্দু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7F729-1141-4AB0-BECC-95F3C21F78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B25F11-A157-4127-A3F3-4888D05E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বাইনারি থেকে দশমিকে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9D6D5-8E54-4E48-AFCC-F91787A070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2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A33F6B4-76D5-4504-B193-29237C7B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অকট্যাল থেকে দশমিকে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657BC-2ACF-40DA-9626-12D41A4260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6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4E9B66-48E4-42F6-94C4-AE9BD27A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হেক্সাডেসিমেল থেকে দশমিকে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2412C-8C88-4FDD-BD2F-7DF2811A6F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6CEE7A5-0923-464D-A8DC-FB49E982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বাইনারি, অকট্যাল ও হেক্সাডেসিমেল সংখ্যার মধ্যে পারষ্পরিক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04CD7-4129-4C35-8A9D-537283DD52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SutonnyOMJ</vt:lpstr>
      <vt:lpstr>Office Theme</vt:lpstr>
      <vt:lpstr>PowerPoint Presentation</vt:lpstr>
      <vt:lpstr>আজকের পাঠের শিখনফল</vt:lpstr>
      <vt:lpstr>আজকের পাঠের আলোচ্য বিষয়সমূহ-</vt:lpstr>
      <vt:lpstr>যে কোন সংখ্যা পদ্ধতি থেকে দশমিক সংখ্যা পদ্ধতিতে রূপান্তরের নিয়ম-</vt:lpstr>
      <vt:lpstr>রেডিক্স পয়েন্ট/দশমিক বিন্দু /বাইনারি বিন্দু</vt:lpstr>
      <vt:lpstr>বাইনারি থেকে দশমিকে রূপান্তর</vt:lpstr>
      <vt:lpstr>অকট্যাল থেকে দশমিকে রূপান্তর</vt:lpstr>
      <vt:lpstr>হেক্সাডেসিমেল থেকে দশমিকে রূপান্তর</vt:lpstr>
      <vt:lpstr>বাইনারি, অকট্যাল ও হেক্সাডেসিমেল সংখ্যার মধ্যে পারষ্পরিক রূপান্তর</vt:lpstr>
      <vt:lpstr>অকট্যাল থেকে বাইনারিতে রূপান্তর : পূর্ণ সংখ্যার ক্ষেত্রে</vt:lpstr>
      <vt:lpstr>বাইনারি থেকে অকট্যালে রূপান্তর : পূর্ণ সংখ্যার ক্ষেত্রে</vt:lpstr>
      <vt:lpstr>বাইনারি থেকে অকট্যালে রূপান্তর : ভগ্নাংশের ক্ষেত্রে</vt:lpstr>
      <vt:lpstr>হেক্সাডেসিমেল থেকে বাইনারিতে রূপান্তর</vt:lpstr>
      <vt:lpstr>বাইনারি থেকে হেক্সাডেসিমেলে রূপান্তর : পূর্ণাংশের ক্ষেত্রে</vt:lpstr>
      <vt:lpstr>বাইনারি থেকে হেক্সাডেসিমেলে রূপান্তর : ভগ্নাংশের ক্ষেত্রে</vt:lpstr>
      <vt:lpstr>হেক্সাডেসিমেল থেকে অকট্যালে রূপান্তর</vt:lpstr>
      <vt:lpstr>হেক্সাডেসিমেল থেকে অকট্যালে রূপান্তর</vt:lpstr>
      <vt:lpstr>প্রশ্নোত্তর পর্ব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2019-07-20T12:24:54Z</dcterms:created>
  <dcterms:modified xsi:type="dcterms:W3CDTF">2019-07-20T12:24:54Z</dcterms:modified>
</cp:coreProperties>
</file>