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D4A0-2D83-44B4-AA98-98D71D9F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69CF3-AFF8-437B-8858-EAEFAD4B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59C6-1B26-4C33-ACAF-2FA7E0F58CA5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BB76E-E223-4FFF-A101-BFF3FA43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2B784-21A6-4FC9-87AB-978D7925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CEC9-B1B4-44C0-AA4E-4662D2A236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684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64E66-A62B-4A18-8D4E-DB3EDA86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ED86E-C3C0-4874-8FDC-B762A4554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AD06F-02CF-454B-A570-2C6CD8078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959C6-1B26-4C33-ACAF-2FA7E0F58CA5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946EB-47FB-4BC5-B23C-8E3D5F17B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C16CE-CB66-4D25-923E-A247673E2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2CEC9-B1B4-44C0-AA4E-4662D2A236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113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445D42D-4968-4F67-85F3-0EFB4C0B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B8FCE6-0506-43CA-BAC4-4E52B24876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0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B730632-605B-4D84-855B-B6B6F8DF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আজকের পাঠে আল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ো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চ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্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য বিষয়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CC32C2-04D1-422F-B161-8114E3099C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6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FE95033-D9B8-44A0-918C-B49F679D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বাইনারি গণিত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2583C5-FC15-419C-AB27-842EB1B965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1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16BD35F-155A-4BBB-98C2-F593CCC5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বাইনারি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য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োগ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890C4F-E490-4D5B-9515-412823E913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3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D556520-1981-4D6E-BB16-B8A61F58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বাইনারি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য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োগ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0CE80F-2696-4701-8DF2-3B44133FCA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3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568680C-F824-46E3-B41F-92FCC3FD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বাইনারি বিয়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ো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গ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EC4C11-B625-4541-89B3-AF070FA0C9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4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2F4FB13-C6DF-431B-8365-41555767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বাইনারি গ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ু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ণ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568833-E010-41DA-8922-EC402F971A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6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1204644-0A70-4AE5-B86E-75D8372B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বাইনারি ভাগ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73C80-FFE8-4116-9A2A-A5C38F924E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8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70BA69-1670-4026-A2AE-D7244C34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প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্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শ্ন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ো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ত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্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ত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ED4F28-B420-465B-B548-B70E6E7766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7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SutonnyOMJ</vt:lpstr>
      <vt:lpstr>Office Theme</vt:lpstr>
      <vt:lpstr>PowerPoint Presentation</vt:lpstr>
      <vt:lpstr>আজকের পাঠে আলোচ্য বিষয়</vt:lpstr>
      <vt:lpstr>বাইনারি গণিত</vt:lpstr>
      <vt:lpstr>বাইনারি যোগ</vt:lpstr>
      <vt:lpstr>বাইনারি যোগ</vt:lpstr>
      <vt:lpstr>বাইনারি বিয়োগ</vt:lpstr>
      <vt:lpstr>বাইনারি গুণ</vt:lpstr>
      <vt:lpstr>বাইনারি ভাগ</vt:lpstr>
      <vt:lpstr>প্রশ্নোত্তর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</cp:revision>
  <dcterms:created xsi:type="dcterms:W3CDTF">2019-07-20T12:25:12Z</dcterms:created>
  <dcterms:modified xsi:type="dcterms:W3CDTF">2019-07-20T12:25:12Z</dcterms:modified>
</cp:coreProperties>
</file>