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20D9-370A-452F-BB45-BDFBCFF6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2E9FC-5D94-4A71-B793-FE66F828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E95B-5CC1-4EA0-A7B3-5934F4095954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8DCA-C925-4356-92C4-25AE23C3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C5642-084E-418F-99B3-11F9B8FA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28C-E03B-4B2E-BDD7-2230F2082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74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E4B35-4008-4474-8D4D-1C746271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D445A-4041-432D-96AB-FEBE207F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145C-04D2-4406-951E-677B08C57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E95B-5CC1-4EA0-A7B3-5934F4095954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71742-AA08-4940-A00D-F94F1F075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DE72-4BED-4D9A-973B-6629B4BCE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328C-E03B-4B2E-BDD7-2230F2082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39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E9EDF8E-C599-4942-96FD-23BC47D3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56F00-E240-486B-8183-5F4FACF566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7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BC08B6C-4B60-4D75-B106-F1CD42D0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আজকের পাঠে আল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চ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য বিষয়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B48EA-EBC3-47C4-8D10-9FC12B4DC3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6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AAD775-ECF0-47CA-BB10-8B51AE1E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চিহ্নযুক্ত সংখ্যা বা সাইন্ড নাম্বার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AA898-B2C1-4009-8343-7D560D8D88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3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877914-0EF7-4686-83B0-17EBB5D5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প্রকৃত-মান গঠন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3CAF6-4109-452D-8933-EACC2F5BBF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6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859307F-5100-4728-9E75-F8F214F4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১ এর পরিপূরক গঠন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FEE552-08C2-4A6C-A750-3A6350777B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2BF3EE-AF56-482C-9F51-DBDAD29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গঠন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5C1EF-071A-4452-A1BD-32B3FCB2D3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8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5FAD6B-9636-4679-937C-6FC11AE7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প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শ্ন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ত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ত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F239C-0ED7-4727-A8E9-6AB874EBD5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SutonnyOMJ</vt:lpstr>
      <vt:lpstr>Office Theme</vt:lpstr>
      <vt:lpstr>PowerPoint Presentation</vt:lpstr>
      <vt:lpstr>আজকের পাঠে আলোচ্য বিষয়</vt:lpstr>
      <vt:lpstr>চিহ্নযুক্ত সংখ্যা বা সাইন্ড নাম্বার</vt:lpstr>
      <vt:lpstr>প্রকৃত-মান গঠন</vt:lpstr>
      <vt:lpstr>১ এর পরিপূরক গঠন</vt:lpstr>
      <vt:lpstr>২ এর পরিপূরক গঠন</vt:lpstr>
      <vt:lpstr>প্রশ্নোত্তর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2019-07-20T12:25:31Z</dcterms:created>
  <dcterms:modified xsi:type="dcterms:W3CDTF">2019-07-20T12:25:31Z</dcterms:modified>
</cp:coreProperties>
</file>