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B8FF-CED1-4094-BC96-1BD77BFC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5F93B-DE10-41A3-8EDC-C56AE79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BD2D-47A6-4005-8B7B-B7DF1C1FAF4F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72F5F-1B69-4CA6-93C1-D152FCE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FDD24-ECF5-4AA3-8660-0C3156F8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17E-B30B-4AC8-957C-8904A6314B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3DE83-868B-4C1D-84E3-5B8DB70B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CF05C-9983-4D8D-8F05-073439AF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D919-0F15-4767-939C-0CAC50C3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BD2D-47A6-4005-8B7B-B7DF1C1FAF4F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976C-8D17-45E7-9F9D-E5590F192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5EED-2F9D-4DCE-B7C3-480DF4800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17E-B30B-4AC8-957C-8904A6314B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12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E71FFD-4547-4368-8BD8-0A86A9A7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9D3BE-3D6E-4863-AED0-6A1BDA0DD7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7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EEC939-F5E1-461B-AFED-0FE469AC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8E6B0-6753-45B4-A160-18B7F8E4A1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0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9E48B1-9D3A-463E-9D6D-6A9A5CE1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A5C73-7897-4E52-A229-592B9DC55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35558D-A62C-4BB9-BC72-8311A9DD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1A65E-0943-400F-A52D-DB5C5AA7B8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1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62D3C0-00DE-4F64-9B9A-9E24FD9E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87FDB-9153-46F3-BC95-4DEDCC791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982CB8-27F4-45CB-94AB-332A7163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E1322-0F54-477C-A781-120CBE1A90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007527-7D3D-4B97-AB8A-46B9102E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পদ্ধতি ব্যবহার করে বাইনারি বিয়োগ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70A7A-2938-430E-8982-5DF10E99F9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5A9430-0DA6-44E7-A9B0-D6C75776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পদ্ধতি ব্যবহার করে বাইনারি বিয়োগ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7FF89-6C3B-440F-8D8C-5F1093AB1E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9CFB71-87C3-4458-94E2-03B57CBC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পদ্ধতি ব্যবহার করে বাইনারি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ু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ণ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42CEA-3F45-472D-BB93-6C0C512B6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5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B57AFD-E6D2-4459-8C3B-07978784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পদ্ধতি ব্যবহার করে বাইনারি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ভ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4F452-4E37-4938-B499-8D7421E493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3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0F1C3D-C756-4054-BFC1-1080984A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শ্ন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E3272-6677-4C50-B40F-A054AEA71A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246CAD-4AA1-4ACA-932D-07C9CABA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গঠ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ন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ে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ু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ুত্ব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A67DD-5FED-498C-9B32-073208F7AF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BF0F93-4B6E-47DD-94E8-97918549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বিপরীতকরণ বা নিগেশন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0AD95-8F7C-414B-B9CB-F73A5ACE4F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31E00F-420D-4366-8359-97CF2A60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হ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ে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ব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াইনারিতে রূ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ন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ত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58D78-BAEA-46AD-9988-5A17D5E657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1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6C14A6-07A2-42C6-9AEC-4191EC2F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পদ্ধতি ব্যবহার করে বাইনারি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1E5B7-AC9B-4D21-8AFF-537A6B2D84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1ABC34-C321-4EE6-B01F-6D78FFE6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5449A-34BF-4545-A35A-EC7884C82A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8E383F-0F3A-45F5-A093-ACF3665A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3948A-E886-4A8E-B1D6-A367BB7601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2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EEEB00-0740-4443-BB89-71816B13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F939F-D1ED-4249-B0E7-566581F57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4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3E36CE-D822-4F4B-A42A-6CDDE7B0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২ এর পরিপূরক য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ো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গ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C0F65-89A7-45E5-98EB-1A6BD50834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6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SutonnyOMJ</vt:lpstr>
      <vt:lpstr>Office Theme</vt:lpstr>
      <vt:lpstr>PowerPoint Presentation</vt:lpstr>
      <vt:lpstr>২ এর পরিপূরক গঠনের গুরুত্ব</vt:lpstr>
      <vt:lpstr>বিপরীতকরণ বা নিগেশন</vt:lpstr>
      <vt:lpstr>২ এর পরিপূরক হতে বাইনারিতে রূপান্তর</vt:lpstr>
      <vt:lpstr>২ এর পরিপূরক পদ্ধতি ব্যবহার করে বাইনারি যোগ</vt:lpstr>
      <vt:lpstr>২ এর পরিপূরক যোগ</vt:lpstr>
      <vt:lpstr>২ এর পরিপূরক যোগ</vt:lpstr>
      <vt:lpstr>২ এর পরিপূরক যোগ</vt:lpstr>
      <vt:lpstr>২ এর পরিপূরক যোগ</vt:lpstr>
      <vt:lpstr>২ এর পরিপূরক যোগ</vt:lpstr>
      <vt:lpstr>২ এর পরিপূরক যোগ</vt:lpstr>
      <vt:lpstr>২ এর পরিপূরক যোগ</vt:lpstr>
      <vt:lpstr>২ এর পরিপূরক যোগ</vt:lpstr>
      <vt:lpstr>২ এর পরিপূরক যোগ</vt:lpstr>
      <vt:lpstr>২ এর পরিপূরক পদ্ধতি ব্যবহার করে বাইনারি বিয়োগ</vt:lpstr>
      <vt:lpstr>২ এর পরিপূরক পদ্ধতি ব্যবহার করে বাইনারি বিয়োগ</vt:lpstr>
      <vt:lpstr>২ এর পরিপূরক পদ্ধতি ব্যবহার করে বাইনারি গুণ</vt:lpstr>
      <vt:lpstr>২ এর পরিপূরক পদ্ধতি ব্যবহার করে বাইনারি ভাগ</vt:lpstr>
      <vt:lpstr>প্রশ্নোত্তর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2019-07-20T12:25:54Z</dcterms:created>
  <dcterms:modified xsi:type="dcterms:W3CDTF">2019-07-20T12:25:54Z</dcterms:modified>
</cp:coreProperties>
</file>