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2EA0-EED4-40C6-94B7-A8515FF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6A390-463C-445B-A7BA-B681F40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BC02-A660-43DC-8A70-516B9B3BC037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40C7-9E17-4D9D-B809-937C694F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D4ABD-621C-486B-8790-2051D40A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183B-6BF8-4FEB-B112-66231E5815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432F4-52F9-4FC1-9738-0E8F22C2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74C5-23FD-468A-B44D-A0F6F4EB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6FF6-D101-4703-AF17-710E025AE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BC02-A660-43DC-8A70-516B9B3BC037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AB89-A687-413E-839C-247A8020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A959-0F12-46FE-95D6-8EAABFD03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183B-6BF8-4FEB-B112-66231E5815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9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CB8D51-7150-40B3-B949-49A8A9B3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3E67B-2167-4566-B976-53A3B41971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38A8B0-0A28-49C3-8757-760DB22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ইবিসিডিক (</a:t>
            </a:r>
            <a:r>
              <a:rPr lang="en-US" sz="3200">
                <a:latin typeface="SutonnyOMJ" panose="01010600010101010101" pitchFamily="2" charset="0"/>
                <a:cs typeface="SutonnyOMJ" panose="01010600010101010101" pitchFamily="2" charset="0"/>
              </a:rPr>
              <a:t>EBCDIC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BAB01-3C8F-4573-AD67-1536DD0F5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6B049B-83DA-4CA3-BE78-02372F89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ইউনিকোড (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68078-BF13-483D-AA63-60B83A197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7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8D17E3-60C3-4358-BA7D-E806F4B0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ইউনিকোড এর সুবিধা </a:t>
            </a:r>
            <a:r>
              <a:rPr lang="en-US">
                <a:latin typeface="SutonnyMJ" pitchFamily="2" charset="0"/>
              </a:rPr>
              <a:t>A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স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ু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ব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ধ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endParaRPr lang="en-US" dirty="0"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E66A-0518-46E2-9E97-44B0741F0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9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FC5D5E-8F4E-4555-856D-D1FD666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ইউনিকোড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ও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অ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য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স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োডের ম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ধ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্যে পা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্থ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য</a:t>
            </a:r>
            <a:endParaRPr lang="en-US" dirty="0"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B3E19-10EA-443B-AADE-8E2DA81CD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5636C5-534A-4496-9150-1B42B8E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শ্ন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AB187-63A8-4375-9C2C-FA7855141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BC9BA-4850-4B72-9B37-59801283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কোড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02B03-3177-459B-8874-78990E5479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39A223-247E-4374-A299-1762AFC7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বিসিডি (</a:t>
            </a:r>
            <a:r>
              <a:rPr lang="en-US" sz="3600">
                <a:latin typeface="SutonnyOMJ" panose="01010600010101010101" pitchFamily="2" charset="0"/>
                <a:cs typeface="SutonnyOMJ" panose="01010600010101010101" pitchFamily="2" charset="0"/>
              </a:rPr>
              <a:t>BCD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D9C6C-220E-46FD-A374-2BB97E3999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ECAAA3-F149-4F26-A4B1-9FEDBDAD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বিসিডি কোড ও বাইনারি সংখ্যার তুলনা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9BAFF-E161-49C5-A071-21E72E621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1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EB901B-9766-4A98-8438-235ACCC5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আলফানিউমেরিক কোড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4D22C-D879-4BB1-9633-4E5858E99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A73E67-1763-489A-8A0E-1D53B4C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অ্যাসকি (</a:t>
            </a:r>
            <a:r>
              <a:rPr lang="en-US" sz="3600">
                <a:latin typeface="SutonnyOMJ" panose="01010600010101010101" pitchFamily="2" charset="0"/>
                <a:cs typeface="SutonnyOMJ" panose="01010600010101010101" pitchFamily="2" charset="0"/>
              </a:rPr>
              <a:t>ASCII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</a:t>
            </a:r>
            <a:b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24A0E-F9C0-401D-A245-2406904AC1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683027-7714-4BB3-855B-EA8784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অ্যাসকি (</a:t>
            </a:r>
            <a:r>
              <a:rPr lang="en-US" sz="3600">
                <a:latin typeface="SutonnyOMJ" panose="01010600010101010101" pitchFamily="2" charset="0"/>
                <a:cs typeface="SutonnyOMJ" panose="01010600010101010101" pitchFamily="2" charset="0"/>
              </a:rPr>
              <a:t>ASCII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ন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ণ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য়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্ষেত্রে লক্ষ্যণীয়-</a:t>
            </a:r>
            <a:b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78280-6AB5-4D06-883F-90C305BD8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ADCB73-A52F-4850-ADD1-DFCDC58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অ্যাসকি (</a:t>
            </a:r>
            <a:r>
              <a:rPr lang="en-US" sz="3600">
                <a:latin typeface="SutonnyOMJ" panose="01010600010101010101" pitchFamily="2" charset="0"/>
                <a:cs typeface="SutonnyOMJ" panose="01010600010101010101" pitchFamily="2" charset="0"/>
              </a:rPr>
              <a:t>ASCII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ন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ণ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য়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্ষেত্রে লক্ষ্যণীয়-</a:t>
            </a:r>
            <a:b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B7B6E-41FD-414A-ACD4-A4B801418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981101-A62D-4CF9-AC0E-FC93E11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অ্যাসকি (</a:t>
            </a:r>
            <a:r>
              <a:rPr lang="en-US" sz="3600">
                <a:latin typeface="SutonnyOMJ" panose="01010600010101010101" pitchFamily="2" charset="0"/>
                <a:cs typeface="SutonnyOMJ" panose="01010600010101010101" pitchFamily="2" charset="0"/>
              </a:rPr>
              <a:t>ASCII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) কোড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ন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ণ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য়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্ষেত্রে লক্ষ্যণীয়-</a:t>
            </a:r>
            <a:b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4E2AE-FF16-4EC7-9974-EB5EDC1610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SutonnyMJ</vt:lpstr>
      <vt:lpstr>SutonnyOMJ</vt:lpstr>
      <vt:lpstr>Office Theme</vt:lpstr>
      <vt:lpstr>PowerPoint Presentation</vt:lpstr>
      <vt:lpstr>কোড</vt:lpstr>
      <vt:lpstr>বিসিডি (BCD) কোড</vt:lpstr>
      <vt:lpstr>বিসিডি কোড ও বাইনারি সংখ্যার তুলনা</vt:lpstr>
      <vt:lpstr>আলফানিউমেরিক কোড</vt:lpstr>
      <vt:lpstr>অ্যাসকি (ASCII) কোড </vt:lpstr>
      <vt:lpstr>অ্যাসকি (ASCII) কোড নির্ণয় করার ক্ষেত্রে লক্ষ্যণীয়- </vt:lpstr>
      <vt:lpstr>অ্যাসকি (ASCII) কোড নির্ণয় করার ক্ষেত্রে লক্ষ্যণীয়- </vt:lpstr>
      <vt:lpstr>অ্যাসকি (ASCII) কোড নির্ণয় করার ক্ষেত্রে লক্ষ্যণীয়- </vt:lpstr>
      <vt:lpstr>ইবিসিডিক (EBCDIC) কোড</vt:lpstr>
      <vt:lpstr>ইউনিকোড (uNICODE)</vt:lpstr>
      <vt:lpstr>ইউনিকোড এর সুবিধা Aসুবিধা</vt:lpstr>
      <vt:lpstr>ইউনিকোড ও অ্যাসকি কোডের মধ্যে পার্থক্য</vt:lpstr>
      <vt:lpstr>প্রশ্নোত্তর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2019-07-20T12:26:25Z</dcterms:created>
  <dcterms:modified xsi:type="dcterms:W3CDTF">2019-07-20T12:26:25Z</dcterms:modified>
</cp:coreProperties>
</file>