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D7FE-0130-4913-A6B5-033F1B2C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EB9F24-FD98-4AEE-ADB1-565D6EDB4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9F8E-A6CD-444D-999D-2119FD7948FD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A64C26-2F4A-4906-9795-7A49A4A2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A1C70-0A50-4B04-808C-E4B43D52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79C0-5198-4BC1-BF28-57010B3ADF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602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865CFA-AE6E-458A-8DE5-7A5F1E139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B8DF5-1A82-4D92-8BAC-33F0F2F1C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BDAF8-410A-4767-9BCC-FA8A875ED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D9F8E-A6CD-444D-999D-2119FD7948FD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F8506-678F-4A4C-AAFE-151CCA631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8F099-E58B-4CCA-8F49-0E15831D2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779C0-5198-4BC1-BF28-57010B3ADF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57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1.wav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1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0893F74-43B9-4006-BF6E-84852882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11C412-2EB6-434D-B6B7-CA2C294EDD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30357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C5D2911-19AA-4DEA-95B4-418B4BD97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বুলিয়ান স্বতঃসিদ্ধ</a:t>
            </a:r>
            <a:endParaRPr lang="en-US" dirty="0">
              <a:solidFill>
                <a:schemeClr val="tx2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6CD3C-24D4-4374-BA58-D355EC5F2A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15274"/>
      </p:ext>
    </p:extLst>
  </p:cSld>
  <p:clrMapOvr>
    <a:masterClrMapping/>
  </p:clrMapOvr>
  <p:transition spd="slow">
    <p:pull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76AC479-6EBA-4C13-96D7-4125A0A1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দ্বৈত নীতি</a:t>
            </a:r>
            <a:endParaRPr lang="en-US" dirty="0">
              <a:solidFill>
                <a:schemeClr val="tx2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518BB6-60C5-450D-8399-C687D7FE81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82722"/>
      </p:ext>
    </p:extLst>
  </p:cSld>
  <p:clrMapOvr>
    <a:masterClrMapping/>
  </p:clrMapOvr>
  <p:transition spd="slow">
    <p:pull dir="l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AB8CFF1-F931-44BE-AC78-2D86F377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s-IN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প</a:t>
            </a:r>
            <a: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্</a:t>
            </a:r>
            <a:r>
              <a:rPr lang="as-IN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র</a:t>
            </a:r>
            <a: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শ</a:t>
            </a:r>
            <a:r>
              <a:rPr lang="en-US">
                <a:solidFill>
                  <a:schemeClr val="tx2"/>
                </a:solidFill>
              </a:rPr>
              <a:t>্ন</a:t>
            </a:r>
            <a:r>
              <a:rPr lang="as-IN">
                <a:solidFill>
                  <a:schemeClr val="tx2"/>
                </a:solidFill>
              </a:rPr>
              <a:t>ো</a:t>
            </a:r>
            <a:r>
              <a:rPr lang="en-US">
                <a:solidFill>
                  <a:schemeClr val="tx2"/>
                </a:solidFill>
              </a:rPr>
              <a:t>ত</a:t>
            </a:r>
            <a:r>
              <a:rPr lang="as-IN">
                <a:solidFill>
                  <a:schemeClr val="tx2"/>
                </a:solidFill>
              </a:rPr>
              <a:t>্</a:t>
            </a:r>
            <a:r>
              <a:rPr lang="en-US">
                <a:solidFill>
                  <a:schemeClr val="tx2"/>
                </a:solidFill>
              </a:rPr>
              <a:t>ত</a:t>
            </a:r>
            <a:r>
              <a:rPr lang="as-IN">
                <a:solidFill>
                  <a:schemeClr val="tx2"/>
                </a:solidFill>
              </a:rPr>
              <a:t>র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as-IN">
                <a:solidFill>
                  <a:schemeClr val="tx2"/>
                </a:solidFill>
              </a:rPr>
              <a:t>প</a:t>
            </a:r>
            <a:r>
              <a:rPr lang="en-US">
                <a:solidFill>
                  <a:schemeClr val="tx2"/>
                </a:solidFill>
              </a:rPr>
              <a:t>র</a:t>
            </a:r>
            <a:r>
              <a:rPr lang="as-IN">
                <a:solidFill>
                  <a:schemeClr val="tx2"/>
                </a:solidFill>
              </a:rPr>
              <a:t>্ব</a:t>
            </a:r>
            <a:endParaRPr lang="en-US" dirty="0">
              <a:solidFill>
                <a:schemeClr val="tx2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7496C3-3AA2-4656-9861-30552D1D58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EC1915D-31E7-4BC3-BAC0-90409B11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9BF7DC-B423-4B37-8B82-7BD67D5620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9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0171F32-B837-4EDB-9B11-11068D06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>
                <a:solidFill>
                  <a:srgbClr val="FFFF00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ডিজিটাল</a:t>
            </a:r>
            <a:br>
              <a:rPr lang="en-US" sz="6600">
                <a:solidFill>
                  <a:srgbClr val="FFFF00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</a:br>
            <a:r>
              <a:rPr lang="en-US" sz="6600">
                <a:solidFill>
                  <a:srgbClr val="FFFF00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ডিভাইস</a:t>
            </a:r>
            <a:endParaRPr lang="en-US" sz="6600" dirty="0">
              <a:solidFill>
                <a:srgbClr val="FFFF00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5B64-BB5D-4BCA-88DC-46D5F86D2D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01029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A892278-7FFE-4627-8F8E-CEF267F6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BC20F0-BCC0-4998-87EE-6C51D05E70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0954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18D8DE3-1519-4B80-A738-940E244B7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আ</a:t>
            </a:r>
            <a:r>
              <a:rPr lang="as-IN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জ</a:t>
            </a:r>
            <a: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ক</a:t>
            </a:r>
            <a:r>
              <a:rPr lang="as-IN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ে</a:t>
            </a:r>
            <a: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র </a:t>
            </a:r>
            <a:r>
              <a:rPr lang="as-IN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প</a:t>
            </a:r>
            <a: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া</a:t>
            </a:r>
            <a:r>
              <a:rPr lang="as-IN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ঠ</a:t>
            </a:r>
            <a: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ে </a:t>
            </a:r>
            <a:r>
              <a:rPr lang="en-US">
                <a:solidFill>
                  <a:schemeClr val="tx2"/>
                </a:solidFill>
              </a:rPr>
              <a:t>আ</a:t>
            </a:r>
            <a: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লোচ্য বিষয়সমূহ</a:t>
            </a:r>
            <a:endParaRPr lang="en-US" dirty="0">
              <a:solidFill>
                <a:schemeClr val="tx2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C90F54-E0EB-4306-9D47-D450F2D990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57326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6A3FCEE-B3E9-42B3-B11E-418AA608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2"/>
                </a:solidFill>
                <a:latin typeface="SutonnyMJ" pitchFamily="2" charset="0"/>
              </a:rPr>
              <a:t>ম</a:t>
            </a:r>
            <a:r>
              <a:rPr lang="as-IN" b="1">
                <a:solidFill>
                  <a:schemeClr val="tx2"/>
                </a:solidFill>
                <a:latin typeface="SutonnyMJ" pitchFamily="2" charset="0"/>
              </a:rPr>
              <a:t>ৌল</a:t>
            </a:r>
            <a:r>
              <a:rPr lang="en-US" b="1">
                <a:solidFill>
                  <a:schemeClr val="tx2"/>
                </a:solidFill>
                <a:latin typeface="SutonnyMJ" pitchFamily="2" charset="0"/>
              </a:rPr>
              <a:t>ি</a:t>
            </a:r>
            <a:r>
              <a:rPr lang="as-IN" b="1">
                <a:solidFill>
                  <a:schemeClr val="tx2"/>
                </a:solidFill>
                <a:latin typeface="SutonnyMJ" pitchFamily="2" charset="0"/>
              </a:rPr>
              <a:t>ক</a:t>
            </a:r>
            <a:r>
              <a:rPr lang="en-US" b="1">
                <a:solidFill>
                  <a:schemeClr val="tx2"/>
                </a:solidFill>
                <a:latin typeface="SutonnyMJ" pitchFamily="2" charset="0"/>
              </a:rPr>
              <a:t> </a:t>
            </a:r>
            <a:r>
              <a:rPr lang="as-IN" b="1">
                <a:solidFill>
                  <a:schemeClr val="tx2"/>
                </a:solidFill>
                <a:latin typeface="SutonnyMJ" pitchFamily="2" charset="0"/>
              </a:rPr>
              <a:t>য</a:t>
            </a:r>
            <a:r>
              <a:rPr lang="en-US" b="1">
                <a:solidFill>
                  <a:schemeClr val="tx2"/>
                </a:solidFill>
                <a:latin typeface="SutonnyMJ" pitchFamily="2" charset="0"/>
              </a:rPr>
              <a:t>ৌক্তিক বা লজিক্যাল Aপ</a:t>
            </a:r>
            <a:r>
              <a:rPr lang="as-IN" b="1">
                <a:solidFill>
                  <a:schemeClr val="tx2"/>
                </a:solidFill>
                <a:latin typeface="SutonnyMJ" pitchFamily="2" charset="0"/>
              </a:rPr>
              <a:t>া</a:t>
            </a:r>
            <a:r>
              <a:rPr lang="en-US" b="1">
                <a:solidFill>
                  <a:schemeClr val="tx2"/>
                </a:solidFill>
                <a:latin typeface="SutonnyMJ" pitchFamily="2" charset="0"/>
              </a:rPr>
              <a:t>রেশন</a:t>
            </a:r>
            <a:endParaRPr lang="en-US" b="1" dirty="0">
              <a:solidFill>
                <a:schemeClr val="tx2"/>
              </a:solidFill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AD461E-2D44-4F6F-AC86-E1254B7274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4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B0895DE-9EAE-46C2-95E2-F5C69426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বুলিয়ান অ্যালজেবরা</a:t>
            </a:r>
            <a:endParaRPr lang="en-US" dirty="0">
              <a:solidFill>
                <a:schemeClr val="tx2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D1648B-845A-485B-95BA-74EC3548B3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73917"/>
      </p:ext>
    </p:extLst>
  </p:cSld>
  <p:clrMapOvr>
    <a:masterClrMapping/>
  </p:clrMapOvr>
  <p:transition spd="slow">
    <p:wipe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B775670-B87F-4068-864A-B6D42BB8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বুলিয়ান ধ্</a:t>
            </a:r>
            <a:r>
              <a:rPr lang="as-IN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রু</a:t>
            </a:r>
            <a: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বক ও চলক</a:t>
            </a:r>
            <a:endParaRPr lang="en-US" dirty="0">
              <a:solidFill>
                <a:schemeClr val="tx2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2FCBF9-3B17-43D7-8837-8661BC990A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07449"/>
      </p:ext>
    </p:extLst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D1F4304-333A-4959-8BB5-66002AAB3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ডিজিটাল সার্কিটে লজিক ১ এবং ০</a:t>
            </a:r>
            <a:endParaRPr lang="en-US" dirty="0">
              <a:solidFill>
                <a:schemeClr val="tx2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460482-A9DB-4C7D-910A-8F9496564C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36293"/>
      </p:ext>
    </p:extLst>
  </p:cSld>
  <p:clrMapOvr>
    <a:masterClrMapping/>
  </p:clrMapOvr>
  <p:transition spd="slow"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560288E-C4CA-4B03-8682-602FB39F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বুলিয়ান স্বতঃসিদ্ধ</a:t>
            </a:r>
            <a:endParaRPr lang="en-US" dirty="0">
              <a:solidFill>
                <a:schemeClr val="tx2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2CE1B3-3FDC-4CD7-86F1-3E265D6312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88880"/>
      </p:ext>
    </p:extLst>
  </p:cSld>
  <p:clrMapOvr>
    <a:masterClrMapping/>
  </p:clrMapOvr>
  <p:transition spd="slow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Widescreen</PresentationFormat>
  <Paragraphs>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SutonnyMJ</vt:lpstr>
      <vt:lpstr>SutonnyOMJ</vt:lpstr>
      <vt:lpstr>Office Theme</vt:lpstr>
      <vt:lpstr>PowerPoint Presentation</vt:lpstr>
      <vt:lpstr>ডিজিটাল ডিভাইস</vt:lpstr>
      <vt:lpstr>PowerPoint Presentation</vt:lpstr>
      <vt:lpstr>আজকের পাঠে আলোচ্য বিষয়সমূহ</vt:lpstr>
      <vt:lpstr>মৌলিক যৌক্তিক বা লজিক্যাল Aপারেশন</vt:lpstr>
      <vt:lpstr>বুলিয়ান অ্যালজেবরা</vt:lpstr>
      <vt:lpstr>বুলিয়ান ধ্রুবক ও চলক</vt:lpstr>
      <vt:lpstr>ডিজিটাল সার্কিটে লজিক ১ এবং ০</vt:lpstr>
      <vt:lpstr>বুলিয়ান স্বতঃসিদ্ধ</vt:lpstr>
      <vt:lpstr>বুলিয়ান স্বতঃসিদ্ধ</vt:lpstr>
      <vt:lpstr>দ্বৈত নীতি</vt:lpstr>
      <vt:lpstr>প্রশ্নোত্তর পর্ব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PC</dc:creator>
  <cp:lastModifiedBy>User PC</cp:lastModifiedBy>
  <cp:revision>1</cp:revision>
  <dcterms:created xsi:type="dcterms:W3CDTF">2019-07-20T12:28:31Z</dcterms:created>
  <dcterms:modified xsi:type="dcterms:W3CDTF">2019-07-20T12:28:31Z</dcterms:modified>
</cp:coreProperties>
</file>