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479F-69C8-4E9E-BFE9-800CFF9D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E9A09-1EC7-4B80-8E22-23D555D7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65F7-7DA0-4160-A19B-E122C05CFF60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86724-0FC3-496A-A13E-C8A97EC3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55DA6-C8C9-4E51-B9CD-AD27E9E9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4D94-7C52-4F3E-BF5B-4646C1307E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03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85DAC-043B-464B-A0A0-19F50736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B3AC-D0EC-4847-9D15-BB8AAC84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0741-50FC-420C-A260-04387DBEF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65F7-7DA0-4160-A19B-E122C05CFF60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0CF60-FCE5-40B9-BD55-6AAE2C70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8F7DB-1B2C-4A10-B97D-0000C1D32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4D94-7C52-4F3E-BF5B-4646C1307E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21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75C8EC-9FE5-45F7-870E-5E031815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3B66B-ED5D-476C-9C49-D3EACC018E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6143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E1A351E-C1A4-4C83-90C3-ED578D93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C1AB8-742D-42F2-B378-7CDBD9517E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417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A74665-CE81-46B2-8483-D5B691FD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বুলিয়ান পূরক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B67F9-36EB-4AD0-BFA2-5307FC5861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60995"/>
      </p:ext>
    </p:extLst>
  </p:cSld>
  <p:clrMapOvr>
    <a:masterClrMapping/>
  </p:clrMapOvr>
  <p:transition spd="slow"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EE81D5-A59E-4CCC-BEC3-2E82C39D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বুলিয়ান উপপাদ্য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6819F-21E9-4BAD-B956-80DA3994AF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02863"/>
      </p:ext>
    </p:extLst>
  </p:cSld>
  <p:clrMapOvr>
    <a:masterClrMapping/>
  </p:clrMapOvr>
  <p:transition spd="slow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DFB062-3B10-4F8C-BEE0-C82E5273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বুলিয়ান উপপাদ্য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BAAA1-D6B6-438F-AD32-64F91AF13D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1379"/>
      </p:ext>
    </p:extLst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39E5E1-AABA-44F4-A9D8-9D9735CF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বুলিয়ান উপপাদ্য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7981E-33F5-4A23-B305-A5AEDC1253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32011"/>
      </p:ext>
    </p:extLst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D738C8-E09C-4EB7-A14E-AB040A65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বুলিয়ান উপপাদ্য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C3D9C-233D-4734-9CC0-6EDA03F3EC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DCF3C9-C11D-45B8-BBCC-53906F45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শ</a:t>
            </a:r>
            <a:r>
              <a:rPr lang="en-US">
                <a:solidFill>
                  <a:schemeClr val="tx2"/>
                </a:solidFill>
              </a:rPr>
              <a:t>্ন</a:t>
            </a:r>
            <a:r>
              <a:rPr lang="as-IN">
                <a:solidFill>
                  <a:schemeClr val="tx2"/>
                </a:solidFill>
              </a:rPr>
              <a:t>ো</a:t>
            </a:r>
            <a:r>
              <a:rPr lang="en-US">
                <a:solidFill>
                  <a:schemeClr val="tx2"/>
                </a:solidFill>
              </a:rPr>
              <a:t>ত</a:t>
            </a:r>
            <a:r>
              <a:rPr lang="as-IN">
                <a:solidFill>
                  <a:schemeClr val="tx2"/>
                </a:solidFill>
              </a:rPr>
              <a:t>্</a:t>
            </a:r>
            <a:r>
              <a:rPr lang="en-US">
                <a:solidFill>
                  <a:schemeClr val="tx2"/>
                </a:solidFill>
              </a:rPr>
              <a:t>ত</a:t>
            </a:r>
            <a:r>
              <a:rPr lang="as-IN">
                <a:solidFill>
                  <a:schemeClr val="tx2"/>
                </a:solidFill>
              </a:rPr>
              <a:t>র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as-IN">
                <a:solidFill>
                  <a:schemeClr val="tx2"/>
                </a:solidFill>
              </a:rPr>
              <a:t>প</a:t>
            </a:r>
            <a:r>
              <a:rPr lang="en-US">
                <a:solidFill>
                  <a:schemeClr val="tx2"/>
                </a:solidFill>
              </a:rPr>
              <a:t>র</a:t>
            </a:r>
            <a:r>
              <a:rPr lang="as-IN">
                <a:solidFill>
                  <a:schemeClr val="tx2"/>
                </a:solidFill>
              </a:rPr>
              <a:t>্ব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E49E2-F13E-4865-8596-6B87321930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9281D1-F222-4444-998F-1E3DF364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3D787-8D38-4E38-9616-26383C594B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SutonnyOMJ</vt:lpstr>
      <vt:lpstr>Office Theme</vt:lpstr>
      <vt:lpstr>PowerPoint Presentation</vt:lpstr>
      <vt:lpstr>PowerPoint Presentation</vt:lpstr>
      <vt:lpstr>বুলিয়ান পূরক</vt:lpstr>
      <vt:lpstr>বুলিয়ান উপপাদ্য</vt:lpstr>
      <vt:lpstr>বুলিয়ান উপপাদ্য</vt:lpstr>
      <vt:lpstr>বুলিয়ান উপপাদ্য</vt:lpstr>
      <vt:lpstr>বুলিয়ান উপপাদ্য</vt:lpstr>
      <vt:lpstr>প্রশ্নোত্তর পর্ব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2019-07-20T12:28:54Z</dcterms:created>
  <dcterms:modified xsi:type="dcterms:W3CDTF">2019-07-20T12:28:54Z</dcterms:modified>
</cp:coreProperties>
</file>