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5E87-7573-4A5A-B3B3-56B26AD8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7D717-4DD2-45B6-B5C6-0869C41B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0F4F-9691-436A-95A8-EFF0E5C3257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274F8-2872-4426-99B4-BD3B29FE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27E5-CF67-4669-A364-F57F345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C5D7-B495-4433-ADD6-DD9E87A562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06F65-B515-4345-91A3-74AB2E56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9882-121C-4ED4-A302-D837426B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195F-3763-4A16-8147-C96452735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0F4F-9691-436A-95A8-EFF0E5C3257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EDD8-CA47-4E3E-AEBF-337C98E8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881E-9BEA-4061-B303-D6159E2D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C5D7-B495-4433-ADD6-DD9E87A562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audio" Target="../media/audio11.wav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11" Type="http://schemas.openxmlformats.org/officeDocument/2006/relationships/audio" Target="../media/audio1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11" Type="http://schemas.openxmlformats.org/officeDocument/2006/relationships/audio" Target="../media/audio1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7B93C2-93FE-4C42-BB29-83E3DAB3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1B67A-9598-484F-B45B-6DDCE6E5B9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195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33ADE2-6178-40D8-85B2-42F8C32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</a:t>
            </a:r>
            <a:r>
              <a:rPr lang="en-US">
                <a:solidFill>
                  <a:schemeClr val="tx2"/>
                </a:solidFill>
              </a:rPr>
              <a:t>্ন</a:t>
            </a:r>
            <a:r>
              <a:rPr lang="as-IN">
                <a:solidFill>
                  <a:schemeClr val="tx2"/>
                </a:solidFill>
              </a:rPr>
              <a:t>ো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র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as-IN">
                <a:solidFill>
                  <a:schemeClr val="tx2"/>
                </a:solidFill>
              </a:rPr>
              <a:t>প</a:t>
            </a:r>
            <a:r>
              <a:rPr lang="en-US">
                <a:solidFill>
                  <a:schemeClr val="tx2"/>
                </a:solidFill>
              </a:rPr>
              <a:t>র</a:t>
            </a:r>
            <a:r>
              <a:rPr lang="as-IN">
                <a:solidFill>
                  <a:schemeClr val="tx2"/>
                </a:solidFill>
              </a:rPr>
              <a:t>্ব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3706F-2545-448A-A437-A859EEF50F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637AC6-E483-4DDC-8B76-E07A7A2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9286F-0C53-4F46-9538-1372964FC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6703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9120CD-BB7C-4B7E-AF19-65692C4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সার্বজনীন</a:t>
            </a:r>
            <a:r>
              <a:rPr lang="en-US">
                <a:solidFill>
                  <a:schemeClr val="tx2"/>
                </a:solidFill>
              </a:rPr>
              <a:t> গেইট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A2A31-97BC-4AD9-99A1-9E85676572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7541ED-7636-4D7D-902A-7E9CCF59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ন্যান্ড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B227-2F89-4F77-A34C-0BAE98C727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9EEC04-7802-4E1A-A719-C22721E2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ন্যান্ড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2B581-9E8B-4F36-9B82-A77498840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EB6703-95A7-4E4D-9B86-324BF85C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ন্যান্ড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ABFCD-054C-4289-AD7E-12E971B7E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11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1A8F87-92A4-4D3A-B756-D134CD21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নর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466B8-4C60-4516-A4D0-6CCBC66C8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59CE98-422B-429C-909F-75DAD355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নর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8F739-CFF4-4D46-B3E7-578FAD44F0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5F6B2F-54FA-4728-951A-C4C17CCA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নর গেইট দিয়ে মৌলিক গেইট বাস্তবায়ন</a:t>
            </a:r>
            <a:b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23FFC-6C52-413D-8E42-A931C7B54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11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SutonnyOMJ</vt:lpstr>
      <vt:lpstr>Office Theme</vt:lpstr>
      <vt:lpstr>PowerPoint Presentation</vt:lpstr>
      <vt:lpstr>PowerPoint Presentation</vt:lpstr>
      <vt:lpstr> সার্বজনীন গেইট </vt:lpstr>
      <vt:lpstr> ন্যান্ড গেইট দিয়ে মৌলিক গেইট বাস্তবায়ন </vt:lpstr>
      <vt:lpstr> ন্যান্ড গেইট দিয়ে মৌলিক গেইট বাস্তবায়ন </vt:lpstr>
      <vt:lpstr> ন্যান্ড গেইট দিয়ে মৌলিক গেইট বাস্তবায়ন </vt:lpstr>
      <vt:lpstr> নর গেইট দিয়ে মৌলিক গেইট বাস্তবায়ন </vt:lpstr>
      <vt:lpstr> নর গেইট দিয়ে মৌলিক গেইট বাস্তবায়ন </vt:lpstr>
      <vt:lpstr> নর গেইট দিয়ে মৌলিক গেইট বাস্তবায়ন </vt:lpstr>
      <vt:lpstr>প্রশ্নোত্তর পর্ব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2019-07-20T12:30:23Z</dcterms:created>
  <dcterms:modified xsi:type="dcterms:W3CDTF">2019-07-20T12:30:23Z</dcterms:modified>
</cp:coreProperties>
</file>