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F29C-A225-496C-9B8D-E289D36D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57F0B-B98C-4285-8C9E-534D8180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677F-EF02-4FA1-8A21-F21A898FA14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13B31-73EF-45F4-B692-DB6B21D3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CCF07-FC1C-4D64-B70D-75EB2EE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7E25-7A21-48C6-8E9F-F7DF1FCE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04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B4C9-0F9D-4592-AB7A-EC6D7589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46B8-59FD-447A-A293-18357012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B0AB-E98D-4BBB-B1B5-3A4C2771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677F-EF02-4FA1-8A21-F21A898FA14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A8CA-FB5C-424C-9B83-CC382847D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8C01-2C98-4971-9AB0-37DBE523B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7E25-7A21-48C6-8E9F-F7DF1FCE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6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audio" Target="../media/audio11.wav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9" Type="http://schemas.openxmlformats.org/officeDocument/2006/relationships/audio" Target="../media/audio1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9" Type="http://schemas.openxmlformats.org/officeDocument/2006/relationships/audio" Target="../media/audio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001482-014D-4E87-954D-ED6CAACE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E2132-F418-49B2-93F4-F0EB16F90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553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3012E3-E9FD-4D05-853F-232B9746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 য</a:t>
            </a:r>
            <a:r>
              <a:rPr lang="as-IN" b="1">
                <a:solidFill>
                  <a:schemeClr val="tx2"/>
                </a:solidFill>
              </a:rPr>
              <a:t>ৈ</a:t>
            </a:r>
            <a:r>
              <a:rPr lang="en-US" b="1">
                <a:solidFill>
                  <a:schemeClr val="tx2"/>
                </a:solidFill>
              </a:rPr>
              <a:t>া</a:t>
            </a:r>
            <a:r>
              <a:rPr lang="as-IN" b="1">
                <a:solidFill>
                  <a:schemeClr val="tx2"/>
                </a:solidFill>
              </a:rPr>
              <a:t>গ</a:t>
            </a:r>
            <a:r>
              <a:rPr lang="en-US" b="1">
                <a:solidFill>
                  <a:schemeClr val="tx2"/>
                </a:solidFill>
              </a:rPr>
              <a:t>ি</a:t>
            </a:r>
            <a:r>
              <a:rPr lang="as-IN" b="1">
                <a:solidFill>
                  <a:schemeClr val="tx2"/>
                </a:solidFill>
              </a:rPr>
              <a:t>ক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as-IN" b="1">
                <a:solidFill>
                  <a:schemeClr val="tx2"/>
                </a:solidFill>
              </a:rPr>
              <a:t>ব</a:t>
            </a:r>
            <a:r>
              <a:rPr lang="en-US" b="1">
                <a:solidFill>
                  <a:schemeClr val="tx2"/>
                </a:solidFill>
              </a:rPr>
              <a:t>া জ</a:t>
            </a:r>
            <a:r>
              <a:rPr lang="as-IN" b="1">
                <a:solidFill>
                  <a:schemeClr val="tx2"/>
                </a:solidFill>
              </a:rPr>
              <a:t>ট</a:t>
            </a:r>
            <a:r>
              <a:rPr lang="en-US" b="1">
                <a:solidFill>
                  <a:schemeClr val="tx2"/>
                </a:solidFill>
              </a:rPr>
              <a:t>ি</a:t>
            </a:r>
            <a:r>
              <a:rPr lang="as-IN" b="1">
                <a:solidFill>
                  <a:schemeClr val="tx2"/>
                </a:solidFill>
              </a:rPr>
              <a:t>ল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as-IN" b="1">
                <a:solidFill>
                  <a:schemeClr val="tx2"/>
                </a:solidFill>
              </a:rPr>
              <a:t>গ</a:t>
            </a:r>
            <a:r>
              <a:rPr lang="en-US" b="1">
                <a:solidFill>
                  <a:schemeClr val="tx2"/>
                </a:solidFill>
              </a:rPr>
              <a:t>েইট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F9B6B-33F0-417E-A910-D05B939B1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AF0A20-DC65-4B80-8F90-DAF58E86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</a:t>
            </a:r>
            <a:r>
              <a:rPr lang="en-US">
                <a:solidFill>
                  <a:schemeClr val="tx2"/>
                </a:solidFill>
              </a:rPr>
              <a:t>্ন</a:t>
            </a:r>
            <a:r>
              <a:rPr lang="as-IN">
                <a:solidFill>
                  <a:schemeClr val="tx2"/>
                </a:solidFill>
              </a:rPr>
              <a:t>ো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র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as-IN">
                <a:solidFill>
                  <a:schemeClr val="tx2"/>
                </a:solidFill>
              </a:rPr>
              <a:t>প</a:t>
            </a:r>
            <a:r>
              <a:rPr lang="en-US">
                <a:solidFill>
                  <a:schemeClr val="tx2"/>
                </a:solidFill>
              </a:rPr>
              <a:t>র</a:t>
            </a:r>
            <a:r>
              <a:rPr lang="as-IN">
                <a:solidFill>
                  <a:schemeClr val="tx2"/>
                </a:solidFill>
              </a:rPr>
              <a:t>্ব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701E6-5F88-458E-ABDD-A254A4DDC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2EDACA-EC6E-48CD-932D-4A319B3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C3F29-3EB3-433F-AD43-B602A7595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0AC4E3-425F-407D-AB7A-DC69397F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A0F4D-A149-4E9C-87F2-314604850E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83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35D6EB-2AFE-436A-A67B-AEBA4365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ল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ু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ি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ভ গেইট 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7FB34-C5CB-4C42-812B-61A3E3A970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4C8278-85F2-43E0-AD2A-B1ACB50D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অর 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গেইট (</a:t>
            </a:r>
            <a:r>
              <a:rPr lang="en-US" sz="3200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XOR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)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89974-133B-4A43-A3FF-DA02584859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E9E07E-563E-4985-93BD-E07F505E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অর গেইট (</a:t>
            </a:r>
            <a:r>
              <a:rPr lang="en-US" sz="3200">
                <a:solidFill>
                  <a:schemeClr val="tx2"/>
                </a:solidFill>
              </a:rPr>
              <a:t>XOR</a:t>
            </a:r>
            <a:r>
              <a:rPr lang="en-US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8BA07-0AED-46C6-8886-4D6D507AC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03114D-3B4F-443B-9273-EE44C05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অর গেইট (</a:t>
            </a:r>
            <a:r>
              <a:rPr lang="en-US" sz="3200">
                <a:solidFill>
                  <a:schemeClr val="tx2"/>
                </a:solidFill>
              </a:rPr>
              <a:t>XOR</a:t>
            </a:r>
            <a:r>
              <a:rPr lang="en-US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166C0-DF4F-4AD0-BA56-2787BE5A6F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9953B8-A0C9-4959-97B7-4AB99BF1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</a:t>
            </a:r>
            <a:r>
              <a:rPr lang="as-IN">
                <a:solidFill>
                  <a:schemeClr val="tx2"/>
                </a:solidFill>
              </a:rPr>
              <a:t>ন</a:t>
            </a:r>
            <a:r>
              <a:rPr lang="en-US">
                <a:solidFill>
                  <a:schemeClr val="tx2"/>
                </a:solidFill>
              </a:rPr>
              <a:t>র গেইট (</a:t>
            </a:r>
            <a:r>
              <a:rPr lang="en-US" sz="3200">
                <a:solidFill>
                  <a:schemeClr val="tx2"/>
                </a:solidFill>
              </a:rPr>
              <a:t>XNOR</a:t>
            </a:r>
            <a:r>
              <a:rPr lang="en-US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FDA6D-5711-4333-93DD-FCAE5D2BF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469BE1-422C-4D3C-A4CF-CFB7778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</a:t>
            </a:r>
            <a:r>
              <a:rPr lang="as-IN">
                <a:solidFill>
                  <a:schemeClr val="tx2"/>
                </a:solidFill>
              </a:rPr>
              <a:t>ন</a:t>
            </a:r>
            <a:r>
              <a:rPr lang="en-US">
                <a:solidFill>
                  <a:schemeClr val="tx2"/>
                </a:solidFill>
              </a:rPr>
              <a:t>র 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গেইট 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037CC-B1DD-4940-9D6B-7744C5D70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75818F-EDCF-4CCB-BCC3-0BD506B5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</a:rPr>
              <a:t>এ</a:t>
            </a:r>
            <a:r>
              <a:rPr lang="as-IN">
                <a:solidFill>
                  <a:schemeClr val="tx2"/>
                </a:solidFill>
              </a:rPr>
              <a:t>ক</a:t>
            </a:r>
            <a:r>
              <a:rPr lang="en-US">
                <a:solidFill>
                  <a:schemeClr val="tx2"/>
                </a:solidFill>
              </a:rPr>
              <a:t>্</a:t>
            </a:r>
            <a:r>
              <a:rPr lang="as-IN">
                <a:solidFill>
                  <a:schemeClr val="tx2"/>
                </a:solidFill>
              </a:rPr>
              <a:t>স</a:t>
            </a:r>
            <a:r>
              <a:rPr lang="en-US">
                <a:solidFill>
                  <a:schemeClr val="tx2"/>
                </a:solidFill>
              </a:rPr>
              <a:t>ক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ল</a:t>
            </a:r>
            <a:r>
              <a:rPr lang="as-IN">
                <a:solidFill>
                  <a:schemeClr val="tx2"/>
                </a:solidFill>
              </a:rPr>
              <a:t>ু</a:t>
            </a:r>
            <a:r>
              <a:rPr lang="en-US">
                <a:solidFill>
                  <a:schemeClr val="tx2"/>
                </a:solidFill>
              </a:rPr>
              <a:t>স</a:t>
            </a:r>
            <a:r>
              <a:rPr lang="as-IN">
                <a:solidFill>
                  <a:schemeClr val="tx2"/>
                </a:solidFill>
              </a:rPr>
              <a:t>ি</a:t>
            </a:r>
            <a:r>
              <a:rPr lang="en-US">
                <a:solidFill>
                  <a:schemeClr val="tx2"/>
                </a:solidFill>
              </a:rPr>
              <a:t>ভ </a:t>
            </a:r>
            <a:r>
              <a:rPr lang="as-IN">
                <a:solidFill>
                  <a:schemeClr val="tx2"/>
                </a:solidFill>
              </a:rPr>
              <a:t>ন</a:t>
            </a:r>
            <a:r>
              <a:rPr lang="en-US">
                <a:solidFill>
                  <a:schemeClr val="tx2"/>
                </a:solidFill>
              </a:rPr>
              <a:t>র 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গেইট 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4E18-303E-459C-85FD-A07A917F19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9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SutonnyOMJ</vt:lpstr>
      <vt:lpstr>Office Theme</vt:lpstr>
      <vt:lpstr>PowerPoint Presentation</vt:lpstr>
      <vt:lpstr>PowerPoint Presentation</vt:lpstr>
      <vt:lpstr> এক্সক্লুসিভ গেইট  </vt:lpstr>
      <vt:lpstr> এক্সক্লুসিভ অর গেইট (XOR) </vt:lpstr>
      <vt:lpstr>এক্সক্লুসিভ অর গেইট (XOR)</vt:lpstr>
      <vt:lpstr>এক্সক্লুসিভ অর গেইট (XOR)</vt:lpstr>
      <vt:lpstr>এক্সক্লুসিভ নর গেইট (XNOR)</vt:lpstr>
      <vt:lpstr> এক্সক্লুসিভ নর গেইট  </vt:lpstr>
      <vt:lpstr> এক্সক্লুসিভ নর গেইট  </vt:lpstr>
      <vt:lpstr> যৈাগিক বা জটিল গেইট</vt:lpstr>
      <vt:lpstr>প্রশ্নোত্তর পর্ব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2019-07-20T12:30:45Z</dcterms:created>
  <dcterms:modified xsi:type="dcterms:W3CDTF">2019-07-20T12:30:45Z</dcterms:modified>
</cp:coreProperties>
</file>