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CD60-4D8E-4BD7-82C8-9FAB0B3E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E0FAD-BF5E-480E-BEB9-80534AB5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8584-768A-4521-89E0-FF471BC16656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EFC28-F41B-4342-BF18-11FAB516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B9E25-9A59-48AE-AF61-BCA2B29F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8228-DE6A-4E2D-9DE1-1E911FBE0A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41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E2EF3-2321-4C73-9E76-251B3B3A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0B1FA-E433-4C89-8E50-9E5E81F3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7F39-7599-4451-8F36-E3A7FADB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8584-768A-4521-89E0-FF471BC16656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2BD2-753B-4B97-916E-FDED3C06E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4649-E1BA-43C0-BAAC-0A2549B58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8228-DE6A-4E2D-9DE1-1E911FBE0A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73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73D57F-5404-4C26-902E-93E36652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45090-E5C3-4A19-B2EC-437FC78C90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014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8E69EF-9342-4823-A569-82AFA401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ওয়েব পোর্টাল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A44BF-D86C-4505-90AE-5F5F99C07D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210A6A-A577-4575-8646-0055DCDD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আইপি অ্যাড্রেস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899F2-3C4B-4C08-A96E-52AE28EA91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3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A3B144B-DFAE-422E-A114-F663CA22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ডোমেইন নেম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27086-7EE2-4D39-B2CE-5F5CBF3F8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D47BC4-2505-43D5-BAF1-E48B3B9E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ওয়েব অ্যাড্রেস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CED6C-3E7B-4A94-A966-9692CE7D26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2782AE-456D-42B2-962C-0C9CCAD5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ওয়েব ব্রাউজার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1810D-CB55-4B17-9906-20DA99F5A1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EDE21B-62A1-4B15-8439-A368133B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mvP© BwÁb</a:t>
            </a:r>
            <a:endParaRPr lang="en-US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67B2C-0B0B-46BA-89E6-800FB302F3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79B097-5534-41EC-AC7D-F2FB269F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mvP© BwÁb</a:t>
            </a:r>
            <a:endParaRPr lang="en-US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401EB-7A18-49CB-A37F-502EACC27F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EEF9C6-0403-4E93-B0D4-6209D382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C52D3-A7AB-4978-A049-49A1292620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55F798-82FF-4D29-AD0B-9BE93EFE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Ekushey Lalsalu" panose="02000503000000020004" pitchFamily="2" charset="0"/>
              </a:rPr>
              <a:t>GB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Aa¨v‡qi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Ekushey Lalsalu" panose="02000503000000020004" pitchFamily="2" charset="0"/>
              </a:rPr>
              <a:t>wkLbdj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Ekushey Lalsalu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AE994-D32C-4E4D-8541-7575ABA8B8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491296-F0ED-4CB2-8C8F-1B468DEA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989A3-9ACF-48D7-9ED3-530FC0D83B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6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7D54B6-F1BB-4A3C-8FE6-0C025907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ওয়ার্ল্ড ওয়াইড ওয়েব বা ওয়েব পরিচিতি</a:t>
            </a:r>
            <a:endParaRPr lang="en-US" b="1" dirty="0">
              <a:solidFill>
                <a:srgbClr val="FF0000"/>
              </a:solidFill>
              <a:latin typeface="SolaimanLipi" pitchFamily="66" charset="0"/>
              <a:cs typeface="SolaimanLipi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B55D1-00C6-4A41-B82F-F86F1146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B1CD0C-0522-43D8-A895-AC9B08B5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ওয়ার্ল্ড ওয়াইড ওয়েব বা ওয়েব পরিচিতি</a:t>
            </a:r>
            <a:endParaRPr lang="en-US" b="1" dirty="0">
              <a:solidFill>
                <a:srgbClr val="FF0000"/>
              </a:solidFill>
              <a:latin typeface="SolaimanLipi" pitchFamily="66" charset="0"/>
              <a:cs typeface="SolaimanLipi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7E558-AA0D-4C6F-B19B-CBC442EAD9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AB735C-BFF5-40AA-A43E-576DE19D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ওয়ার্ল্ড ওয়াইড ওয়েব বা ওয়েব পরিচিতি</a:t>
            </a:r>
            <a:endParaRPr lang="en-US" b="1" dirty="0">
              <a:solidFill>
                <a:srgbClr val="FF0000"/>
              </a:solidFill>
              <a:latin typeface="SolaimanLipi" pitchFamily="66" charset="0"/>
              <a:cs typeface="SolaimanLipi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5551B-AAFC-47D8-800B-3398AFA0C6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1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1F1963-18C0-4BE6-9934-530D6EAC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ওয়েব পেইজ</a:t>
            </a:r>
            <a:endParaRPr lang="en-US" b="1" dirty="0">
              <a:solidFill>
                <a:srgbClr val="FF0000"/>
              </a:solidFill>
              <a:latin typeface="SolaimanLipi" pitchFamily="66" charset="0"/>
              <a:cs typeface="SolaimanLipi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EDD1B-2FBB-43FF-8FE4-96E8C3B1DD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CF25D3-F7A1-410E-A882-51197B0F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I‡qe †cB‡Ri welqe¯‘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AE321-4C95-42EB-971E-8C4DA08361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85F42A-775F-42E7-9DE8-E6AC0668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ওয়েব সাইট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DAB96E-A324-4CA9-A8E0-7AFCD1BF95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SolaimanLipi</vt:lpstr>
      <vt:lpstr>SutonnyMJ</vt:lpstr>
      <vt:lpstr>SutonnyOMJ</vt:lpstr>
      <vt:lpstr>Office Theme</vt:lpstr>
      <vt:lpstr>PowerPoint Presentation</vt:lpstr>
      <vt:lpstr>GB Aa¨v‡qi wkLbdj</vt:lpstr>
      <vt:lpstr>AvR‡Ki cvV</vt:lpstr>
      <vt:lpstr>ওয়ার্ল্ড ওয়াইড ওয়েব বা ওয়েব পরিচিতি</vt:lpstr>
      <vt:lpstr>ওয়ার্ল্ড ওয়াইড ওয়েব বা ওয়েব পরিচিতি</vt:lpstr>
      <vt:lpstr>ওয়ার্ল্ড ওয়াইড ওয়েব বা ওয়েব পরিচিতি</vt:lpstr>
      <vt:lpstr>ওয়েব পেইজ</vt:lpstr>
      <vt:lpstr>I‡qe †cB‡Ri welqe¯‘</vt:lpstr>
      <vt:lpstr>ওয়েব সাইট</vt:lpstr>
      <vt:lpstr>ওয়েব পোর্টাল</vt:lpstr>
      <vt:lpstr>আইপি অ্যাড্রেস</vt:lpstr>
      <vt:lpstr>ডোমেইন নেম</vt:lpstr>
      <vt:lpstr>ওয়েব অ্যাড্রেস</vt:lpstr>
      <vt:lpstr>ওয়েব ব্রাউজার</vt:lpstr>
      <vt:lpstr> mvP© BwÁb</vt:lpstr>
      <vt:lpstr> mvP© BwÁb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2019-07-20T12:32:47Z</dcterms:created>
  <dcterms:modified xsi:type="dcterms:W3CDTF">2019-07-20T12:32:47Z</dcterms:modified>
</cp:coreProperties>
</file>