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00D5A-36C1-4CCB-828E-49DBF7AB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B65E7F-2872-4547-87A9-4FF434A3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9F6B-7736-4940-BD2B-A1686B43E30C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424D45-617E-47E5-88E3-C7251526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E01E8-3872-4DD2-B287-9BBAA8FD9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614E-CC74-42CD-9E44-C8294C010D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486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FCD08-3454-40EE-A495-9D2FE773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C2F-9020-4BF5-B1F9-6AC66E9B2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C4B1F-B0BE-4F5D-989E-2BF9A5289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39F6B-7736-4940-BD2B-A1686B43E30C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BA9C-1CAB-441C-8D9E-B0BF03865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1D040-99AA-4FC4-88D6-6BBB10AD0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5614E-CC74-42CD-9E44-C8294C010D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346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audio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0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1F06D23-9BB6-4B08-9929-050E092F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AB6888-D105-4855-9254-61D75E13E1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2072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0BE9F44-22C1-4194-8E36-265354F3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সিকুয়েন্স বা লিনিয়ার</a:t>
            </a:r>
            <a:endParaRPr lang="en-US" b="1" dirty="0">
              <a:solidFill>
                <a:srgbClr val="FF0000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9508B5-270F-4342-8F28-E9BEC092C6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6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6976651-D61D-455C-9875-DA9571C70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হাইব্রিড বা কম্বিনেশন</a:t>
            </a:r>
            <a:endParaRPr lang="en-US" b="1" dirty="0">
              <a:solidFill>
                <a:srgbClr val="FF0000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48C530-E2A5-4993-AB32-1FBB698503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8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E70D7B5-61F7-46FC-BA3B-BC914786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12502-3E40-4121-A845-DB949EFA85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D268996-5455-4AD0-8152-A3C198E2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OMJ" panose="01010600010101010101" pitchFamily="2" charset="0"/>
              </a:rPr>
              <a:t>AvR‡Ki cvV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673B5C-0A25-412B-AC93-050B48B9CA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2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6" name="click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19B23DD-89E6-40A2-A31A-0C53A807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ওয়েব সাইটের প্রকারভেদ</a:t>
            </a:r>
            <a:endParaRPr lang="en-US" b="1" dirty="0">
              <a:solidFill>
                <a:srgbClr val="FF0000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B477DC-557D-4BAD-8CC6-130A234487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0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F6E4C42-8CE8-4CEE-B073-95441B2B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ওয়েব সাইটের প্রকারভেদ</a:t>
            </a:r>
            <a:endParaRPr lang="en-US" b="1" dirty="0">
              <a:solidFill>
                <a:srgbClr val="FF0000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23BF19-6ABF-4007-B23F-08556663B9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1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6760E23-E5B5-4D6A-8FE0-B619C11B7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ওয়েব সাইটের প্রকারভেদ</a:t>
            </a:r>
            <a:endParaRPr lang="en-US" b="1" dirty="0">
              <a:solidFill>
                <a:srgbClr val="FF0000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86E864-E3F5-45F8-977F-B5F6653861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0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1669BC7-1861-45D9-B87F-7B57755B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ওয়েব সাইটের কাঠামো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459077-936C-400B-A026-563603032D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8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4FDB855-4DBA-421C-A233-A36E95C0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ওয়েব সাইটের কাঠামো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E5DEED-E951-4A70-9627-B14B1BA6A4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4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A0A32A7-DFEE-44A7-86ED-950062A45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ট্রি বা হায়ারারকিক্যাল</a:t>
            </a:r>
            <a:endParaRPr lang="en-US" b="1" dirty="0">
              <a:solidFill>
                <a:srgbClr val="FF0000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2A8DA6-EE6E-4DC5-80C1-6DAC37A63E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6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6F383AF-FE7E-4A1B-BDFF-0D2DAD74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ওয়েব লিংকড বা নেটওয়ার্ক</a:t>
            </a:r>
            <a:endParaRPr lang="en-US" b="1" dirty="0">
              <a:solidFill>
                <a:srgbClr val="FF0000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4EACD0-90FB-4430-BA5A-7931855B67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1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SutonnyMJ</vt:lpstr>
      <vt:lpstr>SutonnyOMJ</vt:lpstr>
      <vt:lpstr>Office Theme</vt:lpstr>
      <vt:lpstr>PowerPoint Presentation</vt:lpstr>
      <vt:lpstr>AvR‡Ki cvV</vt:lpstr>
      <vt:lpstr>ওয়েব সাইটের প্রকারভেদ</vt:lpstr>
      <vt:lpstr>ওয়েব সাইটের প্রকারভেদ</vt:lpstr>
      <vt:lpstr>ওয়েব সাইটের প্রকারভেদ</vt:lpstr>
      <vt:lpstr>ওয়েব সাইটের কাঠামো</vt:lpstr>
      <vt:lpstr>ওয়েব সাইটের কাঠামো</vt:lpstr>
      <vt:lpstr>ট্রি বা হায়ারারকিক্যাল</vt:lpstr>
      <vt:lpstr>ওয়েব লিংকড বা নেটওয়ার্ক</vt:lpstr>
      <vt:lpstr>সিকুয়েন্স বা লিনিয়ার</vt:lpstr>
      <vt:lpstr>হাইব্রিড বা কম্বিনেশন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User PC</cp:lastModifiedBy>
  <cp:revision>1</cp:revision>
  <dcterms:created xsi:type="dcterms:W3CDTF">2019-07-20T12:33:05Z</dcterms:created>
  <dcterms:modified xsi:type="dcterms:W3CDTF">2019-07-20T12:33:05Z</dcterms:modified>
</cp:coreProperties>
</file>