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FC47-A287-4C31-91E6-32EE3F0D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0D611-BAAD-4116-A234-7F259F4C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BEDD-F943-43A2-9303-A42734B97924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3C40C-99CC-4FCA-8C6B-0B5C52D6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1EA8C-4059-4E8A-8758-55A40C6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FF79-5DE9-4820-9D38-B954D08A9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69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79998-5409-425B-873A-2F3D62D9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F0D76-973C-4924-BCB4-CE822C66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A6349-B795-4036-9734-43B1C1552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7BEDD-F943-43A2-9303-A42734B97924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F55D3-5F77-4C2B-BE34-65C246D95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DF75-C43A-4169-8ED2-95C354F3E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FF79-5DE9-4820-9D38-B954D08A9D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06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audio" Target="../media/audio10.wav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audio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76CF3B-798E-47B9-931C-A0ED35E9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4917B-D237-4643-8F00-6191E65A12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210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5E556E-071A-4A5A-A748-AC69E6BE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DC83F-E725-48D2-87DF-827B96E869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4DE38B-FD13-46A5-8ECB-AC8B5354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59771-6E51-40FF-B2BE-33CAE35D64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5AB52C-3A10-4348-87A5-D1ED003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0E3C1-EC5F-4A19-A28A-E534F2906C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3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7C46CCC-A146-4E82-BC0E-744B1CD8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727FD-390B-47C1-A35B-8CF2E19DA4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FF0E8E-8E75-42D5-B6C6-B52790C1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</a:br>
            <a:r>
              <a:rPr lang="en-US" b="1">
                <a:solidFill>
                  <a:srgbClr val="FF0000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এইচটিএমএল ট্যাগ,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OMJ" panose="01010600010101010101" pitchFamily="2" charset="0"/>
              </a:rPr>
              <a:t>Dcv`vb,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A¨vwUªweDU I wmb‡U· cwiwPwZ</a:t>
            </a:r>
            <a:br>
              <a:rPr lang="en-US"/>
            </a:b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89118-CCBA-4E4D-9A3B-03EE4180F9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910D2B-C70F-4C01-8155-0110D837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Dcv`vb</a:t>
            </a:r>
            <a:r>
              <a:rPr 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(Element)</a:t>
            </a:r>
            <a:endParaRPr lang="en-US" sz="4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33971-88EC-414A-B514-79BDF939ED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8258E8-4E28-48E1-82EC-F494A4A1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A¨vwUªweDU </a:t>
            </a:r>
            <a:r>
              <a:rPr lang="en-US" sz="40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(Attribute)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D5F88-C50A-4E80-8963-965C6241D0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1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696281-AA4A-4C0E-BE26-163B560F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67900-B4B3-4AF1-A5EC-9106108C0D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0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SutonnyMJ</vt:lpstr>
      <vt:lpstr>SutonnyOMJ</vt:lpstr>
      <vt:lpstr>Office Theme</vt:lpstr>
      <vt:lpstr>PowerPoint Presentation</vt:lpstr>
      <vt:lpstr>AvR‡Ki cvV</vt:lpstr>
      <vt:lpstr>PowerPoint Presentation</vt:lpstr>
      <vt:lpstr>PowerPoint Presentation</vt:lpstr>
      <vt:lpstr>PowerPoint Presentation</vt:lpstr>
      <vt:lpstr> এইচটিএমএল ট্যাগ,Dcv`vb,A¨vwUªweDU I wmb‡U· cwiwPwZ </vt:lpstr>
      <vt:lpstr>HTML Dcv`vb (Element)</vt:lpstr>
      <vt:lpstr> A¨vwUªweDU (Attribute)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2019-07-20T12:33:23Z</dcterms:created>
  <dcterms:modified xsi:type="dcterms:W3CDTF">2019-07-20T12:33:23Z</dcterms:modified>
</cp:coreProperties>
</file>