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2BC1-F391-4816-82ED-7AE07D8A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90408-1E07-4D90-940F-44D187D8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831B-78FA-44A4-BD48-6BDDB1B3C8F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58347-1A6C-4189-97A8-BCEDE43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34A31-8A8B-4EF1-943B-86724B7E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6CB3-7D02-4A83-B581-AFBFA5BC03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15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A17B8-B7FB-4D96-92E7-27E68845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41857-7B1C-47D1-A315-9266F89F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E7AB-2F3A-4AA5-A95F-01FF52A20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831B-78FA-44A4-BD48-6BDDB1B3C8F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DD5C-F52B-45C7-AE9E-46C7357F5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5113-0C36-4CCD-B0A6-71965B32B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6CB3-7D02-4A83-B581-AFBFA5BC03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68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0C27E5-DEDC-4470-B8BF-E6C8666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49302-15BF-43A2-AAEB-A70E6D102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5585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EBCF6CE-403F-4330-8D81-03B721C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474EC-09D9-4EFC-8766-AA64CA8FC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CC665B-AA52-40A2-A781-92EE2E35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9081-FAC0-4C4B-A921-1824E279EA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DFA0B0-73AF-4980-9E15-6FD845C6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8437C-A6FD-44D1-8781-F912C544BC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F3BFFF-A694-4BF9-92DD-E10F9E0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5980F-7971-4FE5-B63B-E27DE26A7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2E92F7-0391-4CA6-80FB-B17AADF4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34E2F-8AB8-4A16-A0FE-34A38F4E50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FD1219-A1FC-48FF-8323-B60131A2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BD6B3-6B8F-42E5-B5AA-24954EF832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48F6A6-FECA-41D7-802B-006809D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53515-49C4-46A5-AB01-8108FF2B9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4462C2-143C-4D43-9DA1-95D5554A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16E9-CCC3-43E1-9D22-856B91ACC5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AC68C6-5B36-4211-A74B-6186DCF9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040A9-65D3-4807-BF79-53419E5E7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A39179-604E-4DF3-9522-428BA79E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solidFill>
                  <a:srgbClr val="FF0000"/>
                </a:solidFill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‡nW †mKk‡bi cwiwPwZ</a:t>
            </a:r>
            <a:br>
              <a:rPr lang="en-US" b="1">
                <a:solidFill>
                  <a:srgbClr val="FF0000"/>
                </a:solidFill>
                <a:latin typeface="SutonnyMJ" pitchFamily="2" charset="0"/>
              </a:rPr>
            </a:b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CFEE-DD21-403A-A450-5A670AFD48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808137-C3E9-4351-9AF3-5A9784AB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solidFill>
                  <a:srgbClr val="FF0000"/>
                </a:solidFill>
                <a:latin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‡nW †mKk‡bi cwiwPwZ</a:t>
            </a:r>
            <a:br>
              <a:rPr lang="en-US" b="1">
                <a:solidFill>
                  <a:srgbClr val="FF0000"/>
                </a:solidFill>
                <a:latin typeface="SutonnyMJ" pitchFamily="2" charset="0"/>
              </a:rPr>
            </a:br>
            <a:endParaRPr lang="en-US" b="1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413D4-F32B-4F57-B169-58C059610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678B51-50D4-48FB-A597-67E0E1B6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‡nW †mKk‡bi cwiwPwZ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6CC53-DECD-44F8-B78B-5DD907A57F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80A790-BA4C-4225-AD48-C4678E07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‡nW †mKk‡bi cwiwPwZ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FF407-37CF-4C0F-A78B-8B08FC42CC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1AC2BD-D21D-4B77-B610-01861DC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‡nW †mKk‡bi cwiwPwZ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4D8EA-8ED4-4B59-8E3C-2F9A7FB29D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9EA516-4CDF-4499-95AE-1B3B6DA8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ewW †mKk‡bi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U¨vM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cwiwPwZ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5B0A8-8109-4121-A0AA-57A03A11BF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7A3200-4422-4579-864B-B9CC6526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‡U·U dig¨vwUs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sz="4000" b="1">
                <a:solidFill>
                  <a:srgbClr val="FF0000"/>
                </a:solidFill>
              </a:rPr>
              <a:t>(</a:t>
            </a:r>
            <a:r>
              <a:rPr 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Formatting</a:t>
            </a:r>
            <a:r>
              <a:rPr lang="en-US" sz="4000" b="1">
                <a:solidFill>
                  <a:srgbClr val="FF0000"/>
                </a:solidFill>
              </a:rPr>
              <a:t>) 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30550-0B0C-45B0-983C-6E232276B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 ‡nW †mKk‡bi cwiwPwZ </vt:lpstr>
      <vt:lpstr> ‡nW †mKk‡bi cwiwPwZ </vt:lpstr>
      <vt:lpstr>‡nW †mKk‡bi cwiwPwZ</vt:lpstr>
      <vt:lpstr>‡nW †mKk‡bi cwiwPwZ</vt:lpstr>
      <vt:lpstr>‡nW †mKk‡bi cwiwPwZ</vt:lpstr>
      <vt:lpstr>ewW †mKk‡bi U¨vM cwiwPwZ</vt:lpstr>
      <vt:lpstr>‡U·U dig¨vwUs (Text Formatting)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2019-07-20T12:33:41Z</dcterms:created>
  <dcterms:modified xsi:type="dcterms:W3CDTF">2019-07-20T12:33:41Z</dcterms:modified>
</cp:coreProperties>
</file>