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C520-B47A-4B60-BF1B-C4AD1A5D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E097B-3662-4354-BEC2-22FBB36D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21DC-C159-4B63-973B-32D28B7FB109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66D0D-3087-44AE-9491-0E345AE1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52AAF-7CBE-42FB-9332-302B577A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5B-F916-4A9C-BF68-66D406B05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27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0BAB6-2898-4CC1-9DB8-F3A47B1D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7486-9449-4801-8DC9-DDCBA4C5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E62CE-253F-41FC-8B44-D43223092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21DC-C159-4B63-973B-32D28B7FB109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552C-E31B-4396-9811-E9F0A9426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7E1D-1CD6-444E-8624-B8461AC3B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DB5B-F916-4A9C-BF68-66D406B05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3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5E17E9-C9DE-470B-A89E-CD978D22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4609F-4444-4249-8010-B1FE45D2A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391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2E4E7C-B8F3-483E-A196-FE69D834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B26DC-0023-4BD8-A644-D3C29675BA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79C762-A62C-4B12-91B3-F1C147B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AvR‡Ki cv‡Vi Av‡jvP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¨ welqmg~n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1F95D-94A8-4A22-9896-CF4BB025DA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BE2064-E12D-4E5D-A156-9F8239AA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হাইপারলিঙ্ক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A86C9-EE10-49C6-908E-41BE88D6E1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A70F8C-EAE1-41CC-84E9-232B4C5A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হাইপারলিঙ্ক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52357-5ABB-4C93-B03E-4FC3F27454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70247F-1A76-41C3-BBD2-5382B612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wPÎ ‡hvM Kiv (e¨vbvimn)</a:t>
            </a:r>
            <a:endParaRPr lang="en-US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EA0E5-A6CC-45FC-8812-5EFB149339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843E1E-A2B2-4821-BB29-CDD25D7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wPÎ ‡hvM Kiv (e¨vbvimn)</a:t>
            </a:r>
            <a:endParaRPr lang="en-US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B4ECE-A33D-4D73-B281-44D84437DD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AE18DB-21A7-4335-AAC2-08145CBC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wPÎ ‡hvM Kiv (e¨vbvimn)</a:t>
            </a:r>
            <a:endParaRPr lang="en-US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21278-9D86-4CFC-8041-7FAB8A578B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3D4D00-6BC2-4450-A324-FA71A056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wPÎ ‡hvM Kiv (e¨vbvimn)</a:t>
            </a:r>
            <a:endParaRPr lang="en-US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81935-BF0F-46BC-9A34-9EF716246D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A915D6-FE11-4014-8C1B-748382A6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wPÎ ‡hvM Kiv (e¨vbvimn)</a:t>
            </a:r>
            <a:endParaRPr lang="en-US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8C91D-BD8B-4FCB-905B-1FF5E64782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SutonnyMJ</vt:lpstr>
      <vt:lpstr>SutonnyOMJ</vt:lpstr>
      <vt:lpstr>Office Theme</vt:lpstr>
      <vt:lpstr>PowerPoint Presentation</vt:lpstr>
      <vt:lpstr>AvR‡Ki cv‡Vi Av‡jvP¨ welqmg~n</vt:lpstr>
      <vt:lpstr>হাইপারলিঙ্ক</vt:lpstr>
      <vt:lpstr>হাইপারলিঙ্ক</vt:lpstr>
      <vt:lpstr>wPÎ ‡hvM Kiv (e¨vbvimn)</vt:lpstr>
      <vt:lpstr>wPÎ ‡hvM Kiv (e¨vbvimn)</vt:lpstr>
      <vt:lpstr>wPÎ ‡hvM Kiv (e¨vbvimn)</vt:lpstr>
      <vt:lpstr>wPÎ ‡hvM Kiv (e¨vbvimn)</vt:lpstr>
      <vt:lpstr>wPÎ ‡hvM Kiv (e¨vbvimn)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2019-07-20T12:34:00Z</dcterms:created>
  <dcterms:modified xsi:type="dcterms:W3CDTF">2019-07-20T12:34:00Z</dcterms:modified>
</cp:coreProperties>
</file>