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6D93-7905-4339-8CEC-EC826A8B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7649D-7419-445A-B3F1-F111C8BD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41F4-E15D-42C3-9FEF-33109E58C204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97A4E-5442-4753-9ACB-3528D80B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68E92-5388-4AF5-9DCF-3AA05C82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63FB-268C-44EA-8CC0-592A261E02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4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F7BA8-2FB5-4F53-925B-F9751186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40380-6389-4703-9AC3-F259498C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09C0-25B0-4A02-91E4-ED51ADD7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41F4-E15D-42C3-9FEF-33109E58C204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D18A8-78A5-4C35-9EF5-36F41A040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86CF6-8685-4F0C-972E-99FEB12C8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63FB-268C-44EA-8CC0-592A261E02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81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audio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F93198-7A5E-4F55-9AF7-BD530A6C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A9D16-9858-4471-9CFE-906CCE22A1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7729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7DFAC9-DE92-40A5-A6A9-09728D0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dg© ˆZwii Rb¨ cÖ‡qvRbxq U¨vM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7E79D-D56B-4A70-B9AF-7FBBAEFB2B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E48926-A228-421A-8678-71FBD1B0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</a:br>
            <a:r>
              <a:rPr lang="en-US" sz="4900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dg© ˆZwii Rb¨ cÖ‡qvRbxq U¨vM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01EE9-E70F-4E05-A83E-B45E7C55EF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9B32F8D-876B-44F2-8D07-0732E4E2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solidFill>
                  <a:srgbClr val="FF0000"/>
                </a:solidFill>
                <a:latin typeface="SutonnyMJ" pitchFamily="2" charset="0"/>
              </a:rPr>
              <a:t>WªcWvDb wj÷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C439C-CEC3-41D2-982D-F2DD4346AD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E7441E8-DC6C-42BF-B6EC-A3EA0376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solidFill>
                  <a:srgbClr val="FF0000"/>
                </a:solidFill>
                <a:latin typeface="SutonnyMJ" pitchFamily="2" charset="0"/>
              </a:rPr>
              <a:t>WªcWvDb wj÷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D6CD8-E423-4771-9676-6ACE5F2448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0D4919-DCB0-4633-BDB4-77126741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solidFill>
                  <a:srgbClr val="FF0000"/>
                </a:solidFill>
                <a:latin typeface="SutonnyMJ" pitchFamily="2" charset="0"/>
              </a:rPr>
              <a:t>‡iwWI evUb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959D0-6B54-486E-8A05-12C2214C5F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2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5B0D62-58D1-4A11-AFC2-B7C153AC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solidFill>
                  <a:srgbClr val="FF0000"/>
                </a:solidFill>
                <a:latin typeface="SutonnyMJ" pitchFamily="2" charset="0"/>
              </a:rPr>
              <a:t>‡iwWI evUb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C1040-94CE-4796-A698-2C126CE45C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8D131E-2588-4403-BD90-D409C2B3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solidFill>
                  <a:srgbClr val="FF0000"/>
                </a:solidFill>
                <a:latin typeface="SutonnyMJ" pitchFamily="2" charset="0"/>
              </a:rPr>
              <a:t>‡PK e·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BA3AF-20F3-491C-A20A-5A04CF9AA7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A98C84C-7489-48A2-BEBF-039001C4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solidFill>
                  <a:srgbClr val="FF0000"/>
                </a:solidFill>
                <a:latin typeface="SutonnyMJ" pitchFamily="2" charset="0"/>
              </a:rPr>
              <a:t>‡PK e·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56289-130F-4E4A-9438-670DEA31DA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8C68A0-DF9D-48C0-A590-E8E5FADC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2ED4A-02C6-4869-B5F0-0E38F2FA41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5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6A3A6D-E948-4D16-8C0F-93B1AA9E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AvR‡Ki cv‡Vi Av‡jvP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¨ welqmg~n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AECBF-7761-487F-8A05-4A0329CA71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160A840-C4AA-4663-90E0-69E26733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†Uwej </a:t>
            </a:r>
            <a:r>
              <a:rPr lang="en-US" sz="40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(Table)</a:t>
            </a:r>
            <a:endParaRPr lang="en-US" sz="4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96ACF-2BA2-4E0F-8389-E8DB2D5794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33D3600-73F0-4A65-9A01-4344E81A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18BCC-1696-4D73-905E-92C9B39BE3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EEB5FE-2285-417B-8E5C-25E543F7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DB103-7E22-46A6-9423-5979B0E2E5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9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732CC5-1A1D-4CA2-B327-B2E8B35B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320B9-BF07-4453-9A6F-EC65A69DD3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7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E652BB-1205-4EED-BAFC-945F0682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†Uwej </a:t>
            </a:r>
            <a:r>
              <a:rPr 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(Table)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C03AE-15E1-41E6-8C24-A271941899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0BAAE6-9ABB-42A7-9C2E-974A14D7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GBPwUGgGj Kvjvi</a:t>
            </a:r>
            <a:endParaRPr lang="en-US" b="1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F5119-E728-43D4-BDB8-021AA8AE07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B26A2C-7637-4054-B2D1-9256282B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dg© </a:t>
            </a:r>
            <a:r>
              <a:rPr lang="en-US" sz="4000" b="1">
                <a:solidFill>
                  <a:srgbClr val="FF0000"/>
                </a:solidFill>
              </a:rPr>
              <a:t>(Form) 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126439-65AD-4B1C-ACA1-824FF62467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4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SutonnyMJ</vt:lpstr>
      <vt:lpstr>Office Theme</vt:lpstr>
      <vt:lpstr>PowerPoint Presentation</vt:lpstr>
      <vt:lpstr>AvR‡Ki cv‡Vi Av‡jvP¨ welqmg~n</vt:lpstr>
      <vt:lpstr>†Uwej (Table)</vt:lpstr>
      <vt:lpstr>PowerPoint Presentation</vt:lpstr>
      <vt:lpstr>PowerPoint Presentation</vt:lpstr>
      <vt:lpstr>PowerPoint Presentation</vt:lpstr>
      <vt:lpstr>†Uwej (Table)</vt:lpstr>
      <vt:lpstr>GBPwUGgGj Kvjvi</vt:lpstr>
      <vt:lpstr>dg© (Form) </vt:lpstr>
      <vt:lpstr>dg© ˆZwii Rb¨ cÖ‡qvRbxq U¨vM</vt:lpstr>
      <vt:lpstr> dg© ˆZwii Rb¨ cÖ‡qvRbxq U¨vM</vt:lpstr>
      <vt:lpstr>WªcWvDb wj÷</vt:lpstr>
      <vt:lpstr>WªcWvDb wj÷</vt:lpstr>
      <vt:lpstr>‡iwWI evUb</vt:lpstr>
      <vt:lpstr>‡iwWI evUb</vt:lpstr>
      <vt:lpstr>‡PK e·</vt:lpstr>
      <vt:lpstr>‡PK e·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2019-07-20T12:34:22Z</dcterms:created>
  <dcterms:modified xsi:type="dcterms:W3CDTF">2019-07-20T12:34:22Z</dcterms:modified>
</cp:coreProperties>
</file>