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55C6-0484-4FAE-A459-B7B527A0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B9581E-517E-467C-A1A1-DC1B67D2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0403-A0FE-42FB-90F7-3FCE747C53E2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2874D-0EA8-4A4D-9F72-4A5608D3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15B5E-AE6B-4571-9B9D-F21FD008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C6A8-AB57-45C8-9636-111DD36514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623E13-80C4-4CA3-8D5E-62B78DE5E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87D39-2A6E-447B-A082-DC1D1FB4D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10C25-B415-4DEA-B163-BF5BEB758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0403-A0FE-42FB-90F7-3FCE747C53E2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1DFEB-076C-4E34-A5AA-A6EEC9A9F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8624F-CADB-4FB0-9033-47C0338BC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9C6A8-AB57-45C8-9636-111DD36514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440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audio" Target="NUL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D0405C9-05A8-4E78-89DA-E08DE789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3A676C-1B60-42CA-B298-E0186576E4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25168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F63702C-84D0-4818-809E-D73F1F44A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OMJ" panose="01010600010101010101" pitchFamily="2" charset="0"/>
              </a:rPr>
              <a:t>wØZxq cÖRb¥ ev ‡m‡KÛ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 †Rbv‡ikb fvlv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4BF700-0F2A-4739-8818-8A3F59A25E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3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7E24E55-2EAC-4696-ACE9-11F8E80D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A¨v‡m¤^wj fvlvi myweav Amyweav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B28811-F32E-4E08-8AB6-611DAD483B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3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4675B97-0932-4359-8356-F8140CA9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ga¨g ¯Í‡ii fvlv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336146-5C5F-4838-890E-BF59A72EBC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6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824E6FC-FC43-40E3-99DC-CB89DF25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AA2A69-338F-43C3-8A5E-90C29E62A1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2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69AE574-E698-4676-893E-2A8E1941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Ekushey Lalsalu" panose="02000503000000020004" pitchFamily="2" charset="0"/>
              </a:rPr>
              <a:t>GB 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Aa¨v‡qi 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  <a:cs typeface="Ekushey Lalsalu" panose="02000503000000020004" pitchFamily="2" charset="0"/>
              </a:rPr>
              <a:t>wkLbdj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Ekushey Lalsalu" panose="020005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A3AE51-BAA2-46F2-A7A9-3C84EC2337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2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E44C836-F697-48CD-8260-9A417613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AvR‡Ki cvV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BEC514-CD0D-4C36-B8E3-6E72C23D00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5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AD2A50B-AA76-4C43-833B-81F416A5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SolaimanLipi" pitchFamily="66" charset="0"/>
                <a:cs typeface="SolaimanLipi" pitchFamily="66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‡cÖvMÖv‡gi aviYv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87A8A1-2F1D-47E5-8025-AF691A87E5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1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D2DDF82-E708-4EB3-9EE5-1D23BB94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olaimanLipi" pitchFamily="66" charset="0"/>
              </a:rPr>
              <a:t>wewfbœ ¯Í‡ii †cÖvMÖvg fvlv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olaimanLipi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5CD117-2A50-4748-893C-F67A0A3802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2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8A234F2-7FED-454F-911C-E654A035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OMJ" panose="01010600010101010101" pitchFamily="2" charset="0"/>
              </a:rPr>
              <a:t>cÖ_g cÖRb¥ ev 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dv©÷ †Rbv‡ikb fvlv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8749AF-9C75-47CD-8FAA-C51F2A0C5E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4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C0B4A34-3FD3-48A2-A7B2-316CAAF3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†gwkb fvlvi myweav Amyweav 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608B47-B544-4074-A500-02ADD7E705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7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A1FA75D-ADE7-4B57-B599-09010CDA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OMJ" panose="01010600010101010101" pitchFamily="2" charset="0"/>
              </a:rPr>
              <a:t>wØZxq cÖRb¥ ev ‡m‡KÛ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 †Rbv‡ikb fvlv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9F6338-C14F-4024-B9CF-69A56274EA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4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C61B47A-F619-4E3C-A9DD-681D3817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OMJ" panose="01010600010101010101" pitchFamily="2" charset="0"/>
              </a:rPr>
              <a:t>wØZxq cÖRb¥ ev ‡m‡KÛ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 †Rbv‡ikb fvlv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AAD2A7-7648-46D5-ACB1-A2B7377A4E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8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Widescreen</PresentationFormat>
  <Paragraphs>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SolaimanLipi</vt:lpstr>
      <vt:lpstr>SutonnyMJ</vt:lpstr>
      <vt:lpstr>Office Theme</vt:lpstr>
      <vt:lpstr>PowerPoint Presentation</vt:lpstr>
      <vt:lpstr>GB Aa¨v‡qi wkLbdj</vt:lpstr>
      <vt:lpstr>AvR‡Ki cvV</vt:lpstr>
      <vt:lpstr> ‡cÖvMÖv‡gi aviYv</vt:lpstr>
      <vt:lpstr>wewfbœ ¯Í‡ii †cÖvMÖvg fvlv</vt:lpstr>
      <vt:lpstr>cÖ_g cÖRb¥ ev dv©÷ †Rbv‡ikb fvlv</vt:lpstr>
      <vt:lpstr>†gwkb fvlvi myweav Amyweav </vt:lpstr>
      <vt:lpstr>wØZxq cÖRb¥ ev ‡m‡KÛ †Rbv‡ikb fvlv</vt:lpstr>
      <vt:lpstr>wØZxq cÖRb¥ ev ‡m‡KÛ †Rbv‡ikb fvlv</vt:lpstr>
      <vt:lpstr>wØZxq cÖRb¥ ev ‡m‡KÛ †Rbv‡ikb fvlv</vt:lpstr>
      <vt:lpstr>A¨v‡m¤^wj fvlvi myweav Amyweav</vt:lpstr>
      <vt:lpstr>ga¨g ¯Í‡ii fvlv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User PC</cp:lastModifiedBy>
  <cp:revision>1</cp:revision>
  <dcterms:created xsi:type="dcterms:W3CDTF">2019-07-20T12:35:17Z</dcterms:created>
  <dcterms:modified xsi:type="dcterms:W3CDTF">2019-07-20T12:35:17Z</dcterms:modified>
</cp:coreProperties>
</file>