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4147-A112-43EF-9143-24E87A36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CB5D5-EAF8-4881-86BF-BF3BE90D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EE39-218A-4565-8304-2C130B1643B6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DFE13-96AC-4740-98E0-30CB4B99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22335-E07F-4605-A8DD-FD81CC16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FDEB-9BEC-42E5-9D4A-614CD9880F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3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0EE19-8AE5-4602-B5C7-FB3F87DE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DF178-C8EF-4B95-98F8-522EFC86D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57AEC-CA37-46BA-AFB8-2E9C866BB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0EE39-218A-4565-8304-2C130B1643B6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D6699-69C7-4902-8DDF-A1ECA2095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A8EA7-7307-45D2-8765-C40E0B523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BFDEB-9BEC-42E5-9D4A-614CD9880F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425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6D9A3AF-AC0D-4495-B2B4-312F5C42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1734F-130D-4438-ACDA-FB2D01D984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93546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F75FB72-3E83-458E-8825-C71FCF64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Z„Zxq cÖRb¥ ev _vW©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 †Rbv‡ikb fvlv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FC64FA-8FDA-4C57-A15C-848F454A04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6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30CD644-1BB1-49E2-8EE1-3D138A25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Z„Zxq cÖRb¥ ev _vW©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 †Rbv‡ikb fvlv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34874-7055-4A50-AB06-1A9EF712A0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EB02742-8B8D-4B0D-A3A2-2137909D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Z„Zxq cÖRb¥ ev _vW©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 †Rbv‡ikb fvlv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79DEC-D31D-427A-B8BE-6C33F613F7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1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33E7FAE-CF33-4DB8-BE8C-F249128B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Z„Zxq cÖRb¥ ev _vW©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 †Rbv‡ikb fvlv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DCF77F-A841-494B-AC46-10D47FF109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C413C41-DDCE-4D15-8532-6C50E8D9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PZz_© cÖRb¥ ev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†dv_© †Rbv‡ikb fvlv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DB6C40-2A79-4FB7-B80E-C87394788B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2D09BCC-AE5D-4D6B-A10C-665AC7E8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cÂg cÖRb¥ ev wdd_&amp; †Rbv‡ikb fvlv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86A35-C1E9-461B-A02E-80B7DB5704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3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6CFE35F-BD4D-4E70-85A8-EA4A0F37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B4161-F1C0-481D-ACF0-6B7C960189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2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E5BD521-4672-4EC7-82C0-2D70739E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AvR‡Ki cvV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A62E57-FE3D-4081-AB71-0F143CEB88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0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A796E5C-488F-4FDE-86A0-EF73A17E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Z„Zxq cÖRb¥ ev _vW©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 †Rbv‡ikb fvlv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D1028-9277-4418-A313-627A3C452B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8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D380EE7-DEC0-453C-AD7B-26BD1AE2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Z„Zxq cÖRb¥ ev _vW©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 †Rbv‡ikb fvlv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21200-267D-426C-A0E6-490ACB0796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F2C845B-CAD4-477E-8A67-A7B3D0A7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Z„Zxq cÖRb¥ ev _vW©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 †Rbv‡ikb fvlv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09DA10-7640-4372-A46F-F6E3341B7F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4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77B7DF0-2ECF-4536-B95F-4FCDF83F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Z„Zxq cÖRb¥ ev _vW©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 †Rbv‡ikb fvlv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EF92CC-AA25-4AAD-BB92-470C20F227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5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2FE4AFE-9BAB-49A2-9D20-89F358AA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Z„Zxq cÖRb¥ ev _vW©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 †Rbv‡ikb fvlv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8EE917-178B-45DC-AA6C-FA596E0193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A6D2F13-3EC9-44D7-B43D-6F4FB1F7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Z„Zxq cÖRb¥ ev _vW©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 †Rbv‡ikb fvlv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6448B2-CFCC-44D5-B6E8-D56C60BFEB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5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47EA7FA-4903-4E57-9057-30C135DF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Z„Zxq cÖRb¥ ev _vW©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 †Rbv‡ikb fvlv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1D922-1CCD-4ACA-83E6-0B734FE9EA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7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Widescreen</PresentationFormat>
  <Paragraphs>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SutonnyMJ</vt:lpstr>
      <vt:lpstr>Office Theme</vt:lpstr>
      <vt:lpstr>PowerPoint Presentation</vt:lpstr>
      <vt:lpstr>AvR‡Ki cvV</vt:lpstr>
      <vt:lpstr>Z„Zxq cÖRb¥ ev _vW© †Rbv‡ikb fvlv</vt:lpstr>
      <vt:lpstr>Z„Zxq cÖRb¥ ev _vW© †Rbv‡ikb fvlv</vt:lpstr>
      <vt:lpstr>Z„Zxq cÖRb¥ ev _vW© †Rbv‡ikb fvlv</vt:lpstr>
      <vt:lpstr>Z„Zxq cÖRb¥ ev _vW© †Rbv‡ikb fvlv</vt:lpstr>
      <vt:lpstr>Z„Zxq cÖRb¥ ev _vW© †Rbv‡ikb fvlv</vt:lpstr>
      <vt:lpstr>Z„Zxq cÖRb¥ ev _vW© †Rbv‡ikb fvlv</vt:lpstr>
      <vt:lpstr>Z„Zxq cÖRb¥ ev _vW© †Rbv‡ikb fvlv</vt:lpstr>
      <vt:lpstr>Z„Zxq cÖRb¥ ev _vW© †Rbv‡ikb fvlv</vt:lpstr>
      <vt:lpstr>Z„Zxq cÖRb¥ ev _vW© †Rbv‡ikb fvlv</vt:lpstr>
      <vt:lpstr>Z„Zxq cÖRb¥ ev _vW© †Rbv‡ikb fvlv</vt:lpstr>
      <vt:lpstr>Z„Zxq cÖRb¥ ev _vW© †Rbv‡ikb fvlv</vt:lpstr>
      <vt:lpstr>PZz_© cÖRb¥ ev †dv_© †Rbv‡ikb fvlv</vt:lpstr>
      <vt:lpstr>cÂg cÖRb¥ ev wdd_&amp; †Rbv‡ikb fvlv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2019-07-20T12:35:38Z</dcterms:created>
  <dcterms:modified xsi:type="dcterms:W3CDTF">2019-07-20T12:35:38Z</dcterms:modified>
</cp:coreProperties>
</file>