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0DC9-48E4-45FD-ABB1-C1FC0F65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46547-6131-4808-9EBA-9A209FB9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CFCC-CF2B-411A-9F7E-849DAAB17EB1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63370-3157-421A-8F65-4484F1D9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A7801-6246-4538-A0F5-43410A31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533C-C679-4B75-99A6-64A3C037EF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80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20797-0E61-4BA4-8808-5C9B84E6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F5013-627E-48D6-8706-0E4935240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3DEE9-97EE-48C0-897B-01BE6EE43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CFCC-CF2B-411A-9F7E-849DAAB17EB1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34F9-0B8C-4F37-B77A-1FE2F00AF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50140-BD3B-4113-9726-122E1E80A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533C-C679-4B75-99A6-64A3C037EF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77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audio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0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62CB17D-10FC-4B39-B1F1-7224EB14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B194B7-9E00-4C03-BABC-98A29419C5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7077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90C5ED9-39AB-4BBB-A665-6761F13E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Av`k© †cÖvMÖv‡gi ¸Yvewj</a:t>
            </a:r>
            <a:endParaRPr lang="en-US" dirty="0">
              <a:solidFill>
                <a:srgbClr val="FF0000"/>
              </a:solidFill>
              <a:latin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10921-5B42-49DE-8E77-CB79A14322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CD3D77C-3EF5-4D39-983D-3D46EB1A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900" b="1">
                <a:solidFill>
                  <a:srgbClr val="FF0000"/>
                </a:solidFill>
                <a:latin typeface="SutonnyMJ" pitchFamily="2" charset="0"/>
              </a:rPr>
            </a:br>
            <a:r>
              <a:rPr lang="en-US" sz="4900" b="1">
                <a:solidFill>
                  <a:srgbClr val="FF0000"/>
                </a:solidFill>
                <a:latin typeface="SutonnyMJ" pitchFamily="2" charset="0"/>
              </a:rPr>
              <a:t>†cÖvMÖv‡gi msMVb </a:t>
            </a:r>
            <a:br>
              <a:rPr lang="en-US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A4F19-CDBE-4D22-B37C-FA15E69862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5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B3D2E30-B3B0-41C9-8976-2EA99AA7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6228A-14B9-4D43-8166-51DD5C4480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3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7FCEC07-2D29-44EF-B633-F35D539B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AvR‡Ki cvV</a:t>
            </a:r>
            <a:endParaRPr lang="en-US" b="1" dirty="0">
              <a:solidFill>
                <a:srgbClr val="FF0000"/>
              </a:solidFill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49F0F1-9A97-473D-895D-3DCB9F66DB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0BC919F-3FAF-4B87-9931-B54D10EC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latin typeface="SutonnyMJ" pitchFamily="2" charset="0"/>
                <a:cs typeface="SutonnyMJ" pitchFamily="2" charset="0"/>
              </a:rPr>
            </a:br>
            <a:r>
              <a:rPr lang="en-US" b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Abyev`K mdUIq¨vi</a:t>
            </a:r>
            <a:br>
              <a:rPr lang="en-US">
                <a:latin typeface="SutonnyMJ" pitchFamily="2" charset="0"/>
                <a:cs typeface="SutonnyMJ" pitchFamily="2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9A877E-EA9A-4E76-8B81-7D2A334BF8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7547ECF-AB80-4032-A896-BAD7CF85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K¤úvBjvi </a:t>
            </a:r>
            <a:r>
              <a:rPr lang="en-US" sz="4000" b="1">
                <a:solidFill>
                  <a:srgbClr val="FF0000"/>
                </a:solidFill>
                <a:latin typeface="SutonnyMJ" pitchFamily="2" charset="0"/>
              </a:rPr>
              <a:t>(</a:t>
            </a:r>
            <a:r>
              <a:rPr lang="en-US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  <a:r>
              <a:rPr lang="en-US" sz="4000" b="1">
                <a:solidFill>
                  <a:srgbClr val="FF0000"/>
                </a:solidFill>
                <a:latin typeface="SutonnyMJ" pitchFamily="2" charset="0"/>
              </a:rPr>
              <a:t>)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83E4E-DB14-4A90-9389-A7558BB4F3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6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7ACED3B-A003-4501-AB2E-C8A9B4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K¤cvBjv‡ii myweav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CA615A-9EC9-4475-9266-CE4628D5DB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8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7E405A4-FF39-4C48-A3BB-006A6A47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>
                <a:latin typeface="SutonnyMJ" pitchFamily="2" charset="0"/>
              </a:rPr>
            </a:br>
            <a:r>
              <a:rPr lang="en-US" sz="4900" b="1">
                <a:solidFill>
                  <a:srgbClr val="FF0000"/>
                </a:solidFill>
                <a:latin typeface="SutonnyMJ" pitchFamily="2" charset="0"/>
              </a:rPr>
              <a:t>B›Uvi‡cÖUvi </a:t>
            </a:r>
            <a:br>
              <a:rPr lang="en-US">
                <a:latin typeface="SutonnyMJ" pitchFamily="2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897EC5-63B2-4A67-A6F6-356C073BE7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5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3DB56BA-2797-491F-892C-B9EBBEB5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>
                <a:latin typeface="SutonnyMJ" pitchFamily="2" charset="0"/>
              </a:rPr>
            </a:br>
            <a:r>
              <a:rPr lang="en-US" sz="4900" b="1">
                <a:solidFill>
                  <a:srgbClr val="FF0000"/>
                </a:solidFill>
                <a:latin typeface="SutonnyMJ" pitchFamily="2" charset="0"/>
              </a:rPr>
              <a:t>B›Uvi‡cÖUv‡ii myweav Amyweav </a:t>
            </a:r>
            <a:br>
              <a:rPr lang="en-US">
                <a:latin typeface="SutonnyMJ" pitchFamily="2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22B285-A339-4B6E-A770-AC4B1596CC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7B78A86-7D87-4AFC-9CD0-E87214F9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A¨v‡m¤^jvi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F90722-7BB9-4B9D-BCA7-39B7F2DE90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EEBBD35-71AB-4CB2-994D-4B4A72CA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  <a:latin typeface="SutonnyMJ" pitchFamily="2" charset="0"/>
              </a:rPr>
              <a:t>‡cÖvMÖv‡gi fvlv wbe©vPb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85AF0-E7D8-4B57-9241-C63083A1BC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8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SutonnyMJ</vt:lpstr>
      <vt:lpstr>Office Theme</vt:lpstr>
      <vt:lpstr>PowerPoint Presentation</vt:lpstr>
      <vt:lpstr>AvR‡Ki cvV</vt:lpstr>
      <vt:lpstr> Abyev`K mdUIq¨vi </vt:lpstr>
      <vt:lpstr>K¤úvBjvi (Compiler) </vt:lpstr>
      <vt:lpstr>K¤cvBjv‡ii myweav</vt:lpstr>
      <vt:lpstr> B›Uvi‡cÖUvi  </vt:lpstr>
      <vt:lpstr> B›Uvi‡cÖUv‡ii myweav Amyweav  </vt:lpstr>
      <vt:lpstr>A¨v‡m¤^jvi</vt:lpstr>
      <vt:lpstr>‡cÖvMÖv‡gi fvlv wbe©vPb</vt:lpstr>
      <vt:lpstr>Av`k© †cÖvMÖv‡gi ¸Yvewj</vt:lpstr>
      <vt:lpstr> †cÖvMÖv‡gi msMVb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 PC</dc:creator>
  <cp:lastModifiedBy>User PC</cp:lastModifiedBy>
  <cp:revision>1</cp:revision>
  <dcterms:created xsi:type="dcterms:W3CDTF">2019-07-20T12:35:57Z</dcterms:created>
  <dcterms:modified xsi:type="dcterms:W3CDTF">2019-07-20T12:35:57Z</dcterms:modified>
</cp:coreProperties>
</file>