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CEB5-ACAD-460D-9D66-036B8EAA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20FF3-BCCF-4294-A09D-6242DDBC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1831-FC31-4AFA-9AA1-1BD77113F9F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2AEEF-93B7-4901-8D6A-EB03415E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FCE71-FA37-4985-B1B7-83688F7F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86E-D50A-4CB1-8191-DAA172A9E7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2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883F9-C36A-4134-AE46-94C4B6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674B4-B0BC-4DF1-A813-3C57F48E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D0E1-C51B-44C4-83A8-D9DB89C0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1831-FC31-4AFA-9AA1-1BD77113F9F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FD55-2A03-455A-9F76-CE745E98E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C301-61A9-444D-80E8-F90CB1CE3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186E-D50A-4CB1-8191-DAA172A9E7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6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6A09F6-3ADC-48C7-97BD-38E28DD7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83896-DD58-4DCE-8EAD-97CD4C637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116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EAA9E2-E771-4156-BB4C-4F93771D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†cÖvMÖvg i¶Yv‡e¶Y I WKz‡g‡›Ukvb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A7496-0D41-4608-9067-CD6B266E6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070AA2-CB81-4FAC-81C5-0D29F795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CF32D-464E-4905-A937-A3B1373EF0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A64146-0231-4465-A297-49D1A39B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A2FDA-FE0A-4D76-A32B-FEEC6FC30C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11694B-6B98-4542-9C5A-055DA4DB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†cÖvMÖvg ˆZwii avcmg~n </a:t>
            </a:r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D2E9B-D601-4022-BB7C-597533E0E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58803D-76D2-449A-BEAC-E457BE24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†cÖvMÖvg ˆZwii avcmg~n </a:t>
            </a:r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2B3B2-9A15-4085-8E3C-E4D892AF4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D1B79F-E8C1-4A96-9A63-130D7071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†cÖvMÖvg ˆZwii avcmg~n </a:t>
            </a:r>
            <a:br>
              <a:rPr lang="en-US">
                <a:solidFill>
                  <a:srgbClr val="FF0000"/>
                </a:solidFill>
                <a:latin typeface="SutonnyMJ" pitchFamily="2" charset="0"/>
              </a:rPr>
            </a:b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12197-06D1-43FA-A83B-E7E236D89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7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8CA1E7-EC9D-4CC7-AC2B-A3B27AD7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†cÖvMÖv‡gi fzj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AFE0A-FBBE-4169-ACE0-66BBBC269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286C5E-F7CD-4DC9-99C5-1A9980CA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†cÖvMÖv‡gi fzj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2EEF6-ACA3-41D8-9426-CC24B0754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157678-FFA5-45DD-9009-E0807E59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wWevwMs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(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)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DA9E4-6E2A-4CB6-8D9F-495B0BEA9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C3C391-F0DE-4B5B-9550-6B4DB4EA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wWevwMs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(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)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BC154-0763-4E64-B479-E40AB7A03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 †cÖvMÖvg ˆZwii avcmg~n  </vt:lpstr>
      <vt:lpstr> †cÖvMÖvg ˆZwii avcmg~n  </vt:lpstr>
      <vt:lpstr> †cÖvMÖvg ˆZwii avcmg~n  </vt:lpstr>
      <vt:lpstr>†cÖvMÖv‡gi fzj</vt:lpstr>
      <vt:lpstr>†cÖvMÖv‡gi fzj</vt:lpstr>
      <vt:lpstr> wWevwMs (Debugging)  </vt:lpstr>
      <vt:lpstr> wWevwMs (Debugging)  </vt:lpstr>
      <vt:lpstr> †cÖvMÖvg i¶Yv‡e¶Y I WKz‡g‡›Ukvb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2019-07-20T12:36:22Z</dcterms:created>
  <dcterms:modified xsi:type="dcterms:W3CDTF">2019-07-20T12:36:22Z</dcterms:modified>
</cp:coreProperties>
</file>