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0A66-35F1-440F-9901-F1CAB404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4D36C-703D-4C54-828B-293A3105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2769-8DE7-46F9-9930-BF4B64E81076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EBF00-C25E-40D9-AE6E-86C7D4B4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97434-FD3C-463F-B5DF-22490C3F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706B-22A0-43D6-84F0-F97F88E3E8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466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589CE-FA3D-42D7-AF2C-51B02775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B5E7D-C2A0-4E58-AD18-684E16B66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A86CB-DEFB-4C38-AAA9-DFD7833BB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B2769-8DE7-46F9-9930-BF4B64E81076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B97A6-91D2-40C2-9B39-27F39FAA2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66037-1262-4125-95A4-83C8A3717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2706B-22A0-43D6-84F0-F97F88E3E8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16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audio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audio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78C846E-750E-476D-B30C-84479B11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A441D-2CFE-45A4-BBC4-F481D50B7E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7276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7F81746-8E83-44D0-88E6-3F3CF6E8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AvR‡Ki cvV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E9EBA2-5977-4A7C-949D-ECC7834AED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5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9D2544A-9CB6-413D-A28C-68D326B6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A¨vj‡Mvwi`g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8096C9-397C-417F-B73F-2848826DE7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E3F24AF-1AA3-41C9-98CD-6D89B2F5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A¨vj‡Mvwi`g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E2521-B549-45CC-9EEF-7B36011A16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5F18386-973F-4230-AE2B-3AFB3155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A¨vj‡Mvwi`g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C0A19B-1B79-4911-82C8-986CFFF26A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5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D340373-7BCD-497F-82CF-65066B92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A¨vj‡Mvwi`g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4D8B4F-33D3-4DD1-B7CA-BCC21A1170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0791E41-7FF2-42BB-9D92-8A2C42BF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A¨vj‡Mvwi`g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AF356-4190-4625-A1B5-36B308294F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22A00E9-B878-46CA-A20A-2A875FCB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A¨vj‡Mvwi`‡gi myweav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069B53-76DE-4DCD-A2B5-B69193B435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6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D5F7782-947C-4113-8245-5C284833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9D2CA7-51FD-4F4B-8E2E-66748307FD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9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SutonnyMJ</vt:lpstr>
      <vt:lpstr>Office Theme</vt:lpstr>
      <vt:lpstr>PowerPoint Presentation</vt:lpstr>
      <vt:lpstr>AvR‡Ki cvV</vt:lpstr>
      <vt:lpstr>A¨vj‡Mvwi`g</vt:lpstr>
      <vt:lpstr>A¨vj‡Mvwi`g</vt:lpstr>
      <vt:lpstr>A¨vj‡Mvwi`g</vt:lpstr>
      <vt:lpstr>A¨vj‡Mvwi`g</vt:lpstr>
      <vt:lpstr>A¨vj‡Mvwi`g</vt:lpstr>
      <vt:lpstr>A¨vj‡Mvwi`‡gi myweav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2019-07-20T12:36:39Z</dcterms:created>
  <dcterms:modified xsi:type="dcterms:W3CDTF">2019-07-20T12:36:39Z</dcterms:modified>
</cp:coreProperties>
</file>