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56F7-4227-4B19-B6F5-1F4E07FD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A9D07-C31B-45A3-905F-B59CE262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4A-A483-43D5-A3E3-9B7365E3703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21D1-B278-4CFA-8E90-D79C2F55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76613-FF77-4C89-ABD8-B163FA82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411-1FEF-4D75-8293-DF4F24857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1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96BE9-85EC-4F35-B37B-8642E76B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FE2E-1A15-4868-A368-6CC977FD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222F-8659-4F8B-A2CB-95D13F8D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D34A-A483-43D5-A3E3-9B7365E3703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EF89-7CEC-4AE9-BD7C-D1CD006D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DAF0-80AE-4195-A83E-3121B9627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9411-1FEF-4D75-8293-DF4F24857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92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B99A2F-0FB9-424B-91E4-08084DF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A5826-4F1F-44A4-9344-701BAB4B2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932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63918F-42FA-4CBB-86F9-8002159B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†d¬vPvU© ‰Zwi Kiv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173CB-25B3-43B1-A269-2CBB2E663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25493D-67E9-4EFA-AED0-065F1D4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†d¬vPvU© ‰Zwi Kiv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30942-B3F2-4EE2-8FA5-CE1AA0844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333530-FA25-44E6-92C6-F0E4104A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 I †d¬vPv‡U©i g‡a¨ cv_©K¨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5AD28-EB88-444C-8D1D-B2EE6C7DB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7DF985-0202-4F08-91F0-AA27A57E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m~‡Wv‡KvW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90F22-DA14-4A74-A428-A44152FF2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F85D0D-5C2E-4226-AC61-EC3F3EFD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m~‡Wv‡KvW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D0731-CE70-47B3-88C5-0BDA513E2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D49AFA-0181-4335-863E-55FC9F1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B6FBB-7B6D-4DD8-A3EF-948D4DD5B1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91F35C-1B7C-431C-9156-C34EFCC0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45EC3-88F7-40EE-89CE-C8ED161EC2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D36154-54CF-4E26-AB2F-2243D1C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‡d¬vPvU</a:t>
            </a:r>
            <a:r>
              <a:rPr lang="en-US">
                <a:solidFill>
                  <a:srgbClr val="FF0000"/>
                </a:solidFill>
                <a:latin typeface="SutonnyMJ" pitchFamily="2" charset="0"/>
              </a:rPr>
              <a:t>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4BE15-76DA-432D-AB73-55359BF687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5B95B5-E843-49EA-A295-9AE138CF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‡d¬vPv‡U©i cÖKvi‡f`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F92B9-EC94-4C2D-8A7E-D2E761B8EF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E18C83-84E8-40C9-82F0-CF6F389D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‡d¬vPv‡U©i cÖKvi‡f`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70458-9398-4EAB-B3D4-A8B4F466C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771191-923D-4070-8F5C-6EA5D897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‡d¬vPvU© MV‡bi †gŠwjK QvuP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75DAB-9645-4531-8076-15490637B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0C109C-7C6E-4DF7-91D9-77B3B16D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‡d¬vPvU© MV‡bi †gŠwjK QvuP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FCFD-A78B-4A85-A3C3-9C99DF99AF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E66E1-6B5F-441C-BD9F-405413F5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‡d¬vPvU© MV‡bi †gŠwjK QvuP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B5886-02CC-4B09-BB00-9D4BDF61C9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336BE1-219A-4A02-966C-303CC778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‡d¬vPvU© AvKvi wbqg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903B5-10C6-4F1E-B4AB-CA03681AA6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 ‡d¬vPvU©</vt:lpstr>
      <vt:lpstr> ‡d¬vPv‡U©i cÖKvi‡f`  </vt:lpstr>
      <vt:lpstr> ‡d¬vPv‡U©i cÖKvi‡f`  </vt:lpstr>
      <vt:lpstr>‡d¬vPvU© MV‡bi †gŠwjK QvuP</vt:lpstr>
      <vt:lpstr>‡d¬vPvU© MV‡bi †gŠwjK QvuP</vt:lpstr>
      <vt:lpstr>‡d¬vPvU© MV‡bi †gŠwjK QvuP</vt:lpstr>
      <vt:lpstr>‡d¬vPvU© AvKvi wbqg</vt:lpstr>
      <vt:lpstr>†d¬vPvU© ‰Zwi Kiv</vt:lpstr>
      <vt:lpstr>†d¬vPvU© ‰Zwi Kiv</vt:lpstr>
      <vt:lpstr>A¨vj‡Mvwi`g I †d¬vPv‡U©i g‡a¨ cv_©K¨</vt:lpstr>
      <vt:lpstr>m~‡Wv‡KvW</vt:lpstr>
      <vt:lpstr>m~‡Wv‡KvW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2019-07-20T12:37:07Z</dcterms:created>
  <dcterms:modified xsi:type="dcterms:W3CDTF">2019-07-20T12:37:07Z</dcterms:modified>
</cp:coreProperties>
</file>