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0B43-6698-4033-B078-49441280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96A51-575E-4AAA-9E3A-1F25D44D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6C71-44B7-44C7-899A-09EE51DBF06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69763-4451-4484-9F0A-DCE7C859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5B8C3-608F-4729-B94A-55CF8C6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EFA-C8D6-491F-BE24-29BEF3082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41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129DE-10F0-4741-A4DC-51C2502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66E4-94C4-4BD7-8450-A40D5A0E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FC13-6A4B-4252-A254-CB8984BC7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6C71-44B7-44C7-899A-09EE51DBF06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BA97-EC20-4FAC-A798-F28D524C1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3532-8365-4B79-9158-8E90D6268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AEFA-C8D6-491F-BE24-29BEF3082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2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BEB9C4-3A6F-48C0-A8AD-FA00E390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F2D6B-0922-469A-BDBC-933843E881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643673-2B52-4755-96B4-C1FE2964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44D2F-8162-4193-85AE-C03B84B56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83CDEE-4654-41E0-9DE9-C5204E80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‡cÖvMÖvg wWRvBb g‡Wj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17D47-1B02-4960-93D5-04DBB319D2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678404-C3F3-44FD-84AE-D64F011E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‡cÖvMÖvg wWRvBb g‡Wj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3B149-B886-4C8F-9EE0-0A6895CF16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4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CE0DEF6-8FA9-4631-BC2A-93F1ED2F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‡cÖvMÖvg wWRvBb g‡Wj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317CD-6255-4DA8-ACC8-7683E443A7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008451-B55E-4DC3-8630-1ECECB14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‡cÖvMÖvg wWRvBb g‡Wj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39EEC-1180-4554-9CBA-AE14CA1C09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6F563A-2326-4CD5-99B1-354A550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‡cÖvMÖvg wWRvBb g‡Wj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4E3FC-C01C-458F-8FB1-ECE1018B07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5BB206-5F10-47D8-8B8C-A8D96BD2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B‡f›U-WªvB‡fb ‡cÖvMÖvwgs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CE481-F644-4E35-BC98-86BB3A16F7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80E305-B896-4FD1-850E-41D82366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EECEE-1FCA-4F8C-AF68-61BD3225E3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‡cÖvMÖvg wWRvBb g‡Wj</vt:lpstr>
      <vt:lpstr>‡cÖvMÖvg wWRvBb g‡Wj</vt:lpstr>
      <vt:lpstr>‡cÖvMÖvg wWRvBb g‡Wj</vt:lpstr>
      <vt:lpstr>‡cÖvMÖvg wWRvBb g‡Wj</vt:lpstr>
      <vt:lpstr>‡cÖvMÖvg wWRvBb g‡Wj</vt:lpstr>
      <vt:lpstr>B‡f›U-WªvB‡fb ‡cÖvMÖvwgs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2019-07-20T12:37:26Z</dcterms:created>
  <dcterms:modified xsi:type="dcterms:W3CDTF">2019-07-20T12:37:26Z</dcterms:modified>
</cp:coreProperties>
</file>