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4E7D0-6859-49E2-801F-73795B55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9FCA5-B617-45C4-BF88-7A7361E8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B92E5-8BE9-416C-8DAC-BEAA352D661A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5CA21-0AFA-4800-80DA-A1220B672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6D474-34D6-4B69-8AFB-D03085AA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48588-985B-4C1F-BB58-5B16584BB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4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BFA86-40C7-4561-A0A6-797185FD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6CFC-F6C6-4955-B0B0-040AA58A1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5FB3-B1E6-409C-A852-9FE80F2F5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B92E5-8BE9-416C-8DAC-BEAA352D661A}" type="datetimeFigureOut">
              <a:rPr lang="en-AU" smtClean="0"/>
              <a:t>20/07/2019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F8F7-69FB-4789-B53F-46CE59474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806D-BE66-48DC-AD6A-1130E877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48588-985B-4C1F-BB58-5B16584BBA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200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700C57-FCF7-41DD-A071-91B149C2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2">
                    <a:lumMod val="40000"/>
                    <a:lumOff val="60000"/>
                  </a:schemeClr>
                </a:solidFill>
                <a:latin typeface="SutonnyMJ" pitchFamily="2" charset="0"/>
                <a:cs typeface="SutonnyMJ" pitchFamily="2" charset="0"/>
              </a:rPr>
              <a:t>D”P gva¨wgK</a:t>
            </a:r>
            <a:br>
              <a:rPr lang="en-US" sz="2400" b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5600" b="1">
                <a:solidFill>
                  <a:schemeClr val="accent2">
                    <a:lumMod val="40000"/>
                    <a:lumOff val="60000"/>
                  </a:schemeClr>
                </a:solidFill>
                <a:latin typeface="RinkiyMJ" pitchFamily="2" charset="0"/>
                <a:cs typeface="RinkiyMJ" pitchFamily="2" charset="0"/>
              </a:rPr>
              <a:t>Z_¨ I †hvMv‡hvM cÖhyw³</a:t>
            </a:r>
            <a:endParaRPr lang="en-US" sz="5600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F9AAE-77D7-4CFB-BB97-DCC569E386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9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81D6024-23E6-46FE-98D1-07DDF464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86168B-353D-418C-B46F-44E97FC148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3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0F8E47D-A168-4287-AD20-D292938E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42DC2-D9A6-4C2A-BA2F-59154BF4D11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ED375BC-C31F-4804-B007-54899016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B4643-4E8F-4982-B09B-980FB71EA7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2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1D0F935-3E88-4B25-893F-F48E4ADCB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8CB680-0EA6-46AA-AB75-B3686CBF23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9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D0533F1-B13A-4186-905F-57606D5E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78A4E-2574-4BD1-81B3-DA692C3DF39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0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94AC7FF-F895-424C-BB49-8B6F9BDD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28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28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7340EA-3426-4C15-93BB-A324C53D29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14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517E4E-C9B7-4395-BD12-6CCE3CAC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sz="3600" b="1">
                <a:latin typeface="SutonnyMJ" pitchFamily="2" charset="0"/>
                <a:cs typeface="SutonnyMJ" pitchFamily="2" charset="0"/>
              </a:rPr>
              <a:t>সি প্রোগ্রামিং</a:t>
            </a:r>
            <a:endParaRPr lang="as-IN" sz="3600" b="1" dirty="0">
              <a:latin typeface="SutonnyMJ" pitchFamily="2" charset="0"/>
              <a:cs typeface="SutonnyMJ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68B892-B44F-4022-9909-9234E0403F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6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3755080-4CC9-4677-BE72-96D2D6F9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F64FB-4DA3-4D80-9AAD-EA65A33815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3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FDDCCF7-DFA7-4B19-A8DC-55110C1A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</a:t>
            </a:r>
            <a:r>
              <a:rPr lang="en-US" sz="2800" b="1">
                <a:ln w="0"/>
              </a:rPr>
              <a:t>(Loop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8EC7B1-D3F9-493D-BC78-338DD382F18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A34F4E6-9D2D-4593-AFE7-12910AFF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4A62D6-21A6-4ECA-A07A-ED0589A7CB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91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B1DAC9B-A95C-48A8-ABAB-16F8134B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E682D-F593-4326-9661-E478AB6F53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7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0855F5-477E-4CA5-A50C-FF7A080A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F8C9B-2EE2-4590-A0CD-CBBF13F829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E0DB97C-348B-4628-B567-ED0A7358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1555A1-2B0D-4494-8BA8-A10109486F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6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5EAAAFB-F8BA-4CBE-B60F-AE795733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BA6103-1CE9-4EA7-AC1A-91466324736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FED4B7-CB37-4FF2-8790-3CDB42788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spcAft>
                <a:spcPts val="300"/>
              </a:spcAft>
            </a:pPr>
            <a:r>
              <a:rPr lang="as-IN" sz="2800" b="1">
                <a:ln w="0"/>
                <a:cs typeface="SolaimanLipi" panose="03000600000000000000" pitchFamily="66" charset="0"/>
              </a:rPr>
              <a:t>লুপ কন্ট্রোল স্টেটমেন্ট (</a:t>
            </a:r>
            <a:r>
              <a:rPr lang="en-US" sz="2800" b="1">
                <a:ln w="0"/>
              </a:rPr>
              <a:t>Loop Control Statement)</a:t>
            </a:r>
            <a:endParaRPr lang="as-IN" sz="2800" b="1" dirty="0">
              <a:ln w="0"/>
              <a:cs typeface="SolaimanLipi" panose="03000600000000000000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B1B12D-08A8-4151-9331-D3667AC490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8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(4:3)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RinkiyMJ</vt:lpstr>
      <vt:lpstr>SutonnyMJ</vt:lpstr>
      <vt:lpstr>Office Theme</vt:lpstr>
      <vt:lpstr>D”P gva¨wgK Z_¨ I †hvMv‡hvM cÖhyw³</vt:lpstr>
      <vt:lpstr>PowerPoint Presentation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লুপ কন্ট্রোল স্টেটমেন্ট (Loop Control Statement)</vt:lpstr>
      <vt:lpstr>সি প্রোগ্রামিং</vt:lpstr>
      <vt:lpstr>সি প্রোগ্রামিং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D”P gva¨wgK Z_¨ I †hvMv‡hvM cÖhyw³</dc:title>
  <dc:creator>User PC</dc:creator>
  <cp:lastModifiedBy>User PC</cp:lastModifiedBy>
  <cp:revision>1</cp:revision>
  <dcterms:created xsi:type="dcterms:W3CDTF">2019-07-20T12:42:07Z</dcterms:created>
  <dcterms:modified xsi:type="dcterms:W3CDTF">2019-07-20T12:42:07Z</dcterms:modified>
</cp:coreProperties>
</file>