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F6C1-7CFD-4A38-A9EB-2FED2F18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DAAF-1083-4917-849C-A4CA571A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A85A-B913-4D99-AEEC-CC933ECEAA5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CC91-32B8-4B7A-B029-1500AB2A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FF29-EF70-4B87-A368-33A51B90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E80C-61B5-4B99-8AD1-E90BBFF8F0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0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05B26-4F43-4CCB-BAA2-535AE4D2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BAFA-5F74-451E-A462-41D700E1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CE14-70F3-4B70-8395-89B7A046B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A85A-B913-4D99-AEEC-CC933ECEAA5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D5B6-AD47-4ED2-B319-C2A54B0B8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2E22-6FBA-47E3-A7B9-D97D99117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E80C-61B5-4B99-8AD1-E90BBFF8F0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9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56EF90-23EB-4B8B-9451-DDC79B65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873B5-2EDA-4639-86A7-0D5576FB06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B7BE03-D08F-4762-A010-0F1E5723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1C6B-ABAC-4C19-BF7B-8C0CDCCD90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5F7AE5-9ED9-46A4-A888-E812362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3D0D0-903A-4143-A85B-731DB294B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52FEE2-E5EA-440C-A0ED-7C49561F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36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36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AAFBC-5085-44FD-BBDF-22FA55E226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20ACDA-832F-44F3-AAA1-DE6B64B5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9B815-30C4-42C6-8915-AA0D55857F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D1BCF9-1F22-40E2-8704-5ABA11B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3ABA9-085D-421E-A489-0780F6F82A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F82575-6039-408C-A59E-3D0040B8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41F1-E5C8-4E9B-8E72-B926BC6305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DFBF6C-8667-42A7-8F4A-592C7541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315BD-9751-4111-8CB5-41EDC650C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6C501A-32C7-4511-A9AB-B4B9D301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7799E-6D15-490B-987E-4F5F75FBE2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65BF1A-F4F5-49B4-8412-8955539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7A312-2458-4F88-B0E0-582186AC10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047649-4804-4A12-9F09-8840C04D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66F38-0463-4F8F-9838-75E7B7D8A8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E3236F-628D-499C-A538-CC482651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ফাংশন (</a:t>
            </a:r>
            <a:r>
              <a:rPr lang="en-US" sz="2800" b="1">
                <a:ln w="0"/>
              </a:rPr>
              <a:t>Function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4E3D4-80DE-47BE-A593-63DE80E53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ফাংশন (Function)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2019-07-20T12:43:38Z</dcterms:created>
  <dcterms:modified xsi:type="dcterms:W3CDTF">2019-07-20T12:43:38Z</dcterms:modified>
</cp:coreProperties>
</file>