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F12-EA68-48A1-98A4-8EB69B6B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A43D-054B-4A54-9517-3F847F8E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1ED-DC1A-41D1-AF4C-A88D3D20A445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4989E-6AB0-43B6-AB46-5A6D4829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3A165-E483-484D-80D0-9B689756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8034-4E9D-4BA3-9A53-6B3B7F4F51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4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8B30A-32BC-4672-B5DC-E304CC59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465B-B255-4A19-B5D1-A29B1DDB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8949-CC64-483B-9263-F0039A55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51ED-DC1A-41D1-AF4C-A88D3D20A445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1F73-F3D8-4002-A9A2-BDC0A2E8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1A82-9950-4DD3-8210-1345571EE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8034-4E9D-4BA3-9A53-6B3B7F4F51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9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0F3673-C629-4764-AF77-B0282759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105FA-4AB8-49E0-8728-4D2FE91362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2D17C8-D5B9-40C4-BBDB-A4BB291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83688-4EBB-4A3E-B89E-919B56A1FF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E2976C-450C-4D62-A3D5-E4003EB7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406CF-F8F2-46BF-B602-D029C92866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52B06D-BD7C-4366-B5C0-35E393CD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E6832-4007-4931-9D56-92EDC2C60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4EBA84-A853-4A39-BA34-29A4FA2C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36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36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4DFA9-681B-472D-9A98-BF7AD6ADC0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7B5315-EA5A-4E2B-AD88-02DB769A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6967D-0E2C-43C7-B639-07CFC37A67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2F9155-7232-4FEA-BDD6-B82C9052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SolaimanLipi" panose="03000600000000000000" pitchFamily="66" charset="0"/>
              </a:rPr>
              <a:t>ফাংশন (</a:t>
            </a:r>
            <a:r>
              <a:rPr lang="en-US" sz="2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r>
              <a:rPr lang="as-IN" sz="2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SolaimanLipi" panose="03000600000000000000" pitchFamily="66" charset="0"/>
              </a:rPr>
              <a:t>)</a:t>
            </a:r>
            <a:endParaRPr lang="as-IN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47635-34AF-47CD-A068-E898D9FEA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5ED4AE-C4D3-4C15-9CD8-5B2097AC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18AC-DEF9-4C8E-9AD8-0011239187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D217EA-AD7F-4684-859C-BAA04109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1CF28-8B4C-44F5-B1CB-E9FBE0D63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3F9DBC-D546-4A45-B256-8D18E7D8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3DFCF-37D3-492B-9656-449BFA19D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30A7BC-9D88-424E-9F59-4757C647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4F5CD-DCA5-422B-A0E4-7573BB910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91BEAC-7C75-4134-AE8E-D4E9EADE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FC1EE-D455-4E00-B89D-E48267E870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9F7240-AFD1-4512-8738-C17C741F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1E91-CB65-4D7E-8B4F-4A90717A21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2019-07-20T12:44:36Z</dcterms:created>
  <dcterms:modified xsi:type="dcterms:W3CDTF">2019-07-20T12:44:36Z</dcterms:modified>
</cp:coreProperties>
</file>