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0C05-16C7-4CC9-B657-9387E854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5134-2CE9-42FA-AA61-6471996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64D8-9BBD-4D72-85F6-B4C3509317A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6DF04-E055-48CB-92FA-D10406E3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F958-0C59-44AB-99C5-FDCC7D4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7B64-9318-4560-BE40-813A268A58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02929-BCA4-4524-B5C4-218BE490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E1C16-9CE7-4D27-B7EF-6B32632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739A-E3BA-41FF-A25A-AD4866D93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64D8-9BBD-4D72-85F6-B4C3509317A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EE8F-FF3A-41A0-900C-BC1E9A8E5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3F93-06BE-4198-B1C6-66F53F222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7B64-9318-4560-BE40-813A268A58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6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440B92-7562-43F6-BDEF-EE76626D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4A230-E95A-431C-9D2D-593544B130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D6470F-24B9-4005-8D10-E3CDD62E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সি প্রোগ্রামে ডেটার পরিচায়ক (</a:t>
            </a:r>
            <a:r>
              <a:rPr lang="en-US" sz="2800" b="1">
                <a:ln w="0"/>
              </a:rPr>
              <a:t>Identifier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E9AE8-4F41-4D41-8696-C22C88B2DF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289C33-A21A-4272-9C90-60272DD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E8147-3A75-4262-AE3F-0A349FBC70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AC2F1F-E335-48C8-881C-F14F99CB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48E9C-750E-4370-80C7-D59546A83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92FDB9-F9F2-47A8-8971-0D328571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FD78B-C4CF-4E1D-97D7-66043B3F9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7BCAFF-5D89-46C2-89E8-E064301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 b="1">
                <a:cs typeface="SolaimanLipi" panose="03000600000000000000" pitchFamily="66" charset="0"/>
              </a:rPr>
              <a:t> 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A10C9-E79D-47A4-B954-F20A5EF2E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D8BDF9-F14B-43FD-BABE-8C3DFCE2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>
                <a:cs typeface="SolaimanLipi" panose="03000600000000000000" pitchFamily="66" charset="0"/>
              </a:rPr>
              <a:t> </a:t>
            </a:r>
            <a:r>
              <a:rPr lang="as-IN" sz="2800" b="1">
                <a:cs typeface="SolaimanLipi" panose="03000600000000000000" pitchFamily="66" charset="0"/>
              </a:rPr>
              <a:t>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94F42-4A1B-468F-A815-5704CB5A32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90A53D-1CE2-478D-B4FB-A4A26E4F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>
                <a:cs typeface="SolaimanLipi" panose="03000600000000000000" pitchFamily="66" charset="0"/>
              </a:rPr>
              <a:t> </a:t>
            </a:r>
            <a:r>
              <a:rPr lang="as-IN" sz="2800" b="1">
                <a:cs typeface="SolaimanLipi" panose="03000600000000000000" pitchFamily="66" charset="0"/>
              </a:rPr>
              <a:t>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4A827-01B8-4E8E-B1AA-C4978DA7C7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F87AC6-752A-4B9B-B754-33A2DC70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>
                <a:cs typeface="SolaimanLipi" panose="03000600000000000000" pitchFamily="66" charset="0"/>
              </a:rPr>
              <a:t> </a:t>
            </a:r>
            <a:r>
              <a:rPr lang="as-IN" sz="2800" b="1">
                <a:cs typeface="SolaimanLipi" panose="03000600000000000000" pitchFamily="66" charset="0"/>
              </a:rPr>
              <a:t>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53E4E-692D-4433-A780-26B88F462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CABBE8-E033-4BA1-9A6E-476E4B25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>
                <a:cs typeface="SolaimanLipi" panose="03000600000000000000" pitchFamily="66" charset="0"/>
              </a:rPr>
              <a:t> </a:t>
            </a:r>
            <a:r>
              <a:rPr lang="as-IN" sz="2800" b="1">
                <a:cs typeface="SolaimanLipi" panose="03000600000000000000" pitchFamily="66" charset="0"/>
              </a:rPr>
              <a:t>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AD6FB-9947-4029-AC4F-AF0A6A9216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5AF12-3AC5-4C5C-87DA-D4533E0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 b="1">
                <a:cs typeface="SolaimanLipi" panose="03000600000000000000" pitchFamily="66" charset="0"/>
              </a:rPr>
              <a:t> ডেটা টাইপ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EEF72-FF2A-4C83-A3C7-0C49FE8B77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9C3BB4-654E-485D-8EED-A49C09A7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2800" b="1">
                <a:cs typeface="SolaimanLipi" panose="03000600000000000000" pitchFamily="66" charset="0"/>
              </a:rPr>
              <a:t>ডেটা টাইপ মডিফায়ার (</a:t>
            </a:r>
            <a:r>
              <a:rPr lang="en-US" sz="2800" b="1"/>
              <a:t>Modifier</a:t>
            </a:r>
            <a:r>
              <a:rPr lang="as-IN" sz="2800" b="1">
                <a:cs typeface="SolaimanLipi" panose="03000600000000000000" pitchFamily="66" charset="0"/>
              </a:rPr>
              <a:t>)</a:t>
            </a:r>
            <a:endParaRPr lang="as-IN" sz="2800" b="1" dirty="0"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FC284-717D-4494-A0BC-7AA198F4A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 ডেটা টাইপ</vt:lpstr>
      <vt:lpstr> ডেটা টাইপ</vt:lpstr>
      <vt:lpstr> ডেটা টাইপ</vt:lpstr>
      <vt:lpstr> ডেটা টাইপ</vt:lpstr>
      <vt:lpstr> ডেটা টাইপ</vt:lpstr>
      <vt:lpstr> ডেটা টাইপ</vt:lpstr>
      <vt:lpstr>ডেটা টাইপ মডিফায়ার (Modifier)</vt:lpstr>
      <vt:lpstr>সি প্রোগ্রামে ডেটার পরিচায়ক (Identifier)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2019-07-20T12:39:05Z</dcterms:created>
  <dcterms:modified xsi:type="dcterms:W3CDTF">2019-07-20T12:39:05Z</dcterms:modified>
</cp:coreProperties>
</file>