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CB26-4325-4B15-8F9B-A27DC05C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9124A-CF14-4FD0-8536-9FA0773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C872-4A1D-4654-A8DC-2C4F2A00DDE0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5C71C-EB3C-4C43-A7E9-F4F10355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1F3BF-E25B-4C57-8DE5-84A8C110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0FE-A2B2-4878-BA27-EC96D41D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24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2F9CA-2F94-43FD-9284-94FC8911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68E3D-BFFA-4514-8862-C18B04E81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F8FD-A334-4711-9B01-D98EFD43A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C872-4A1D-4654-A8DC-2C4F2A00DDE0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F9B26-6FAA-4A8F-A944-F056445C0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FC45-52C4-4A4C-BFA8-EB9E752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20FE-A2B2-4878-BA27-EC96D41D6B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82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98ED73-0ECC-477C-B1C2-C1CE0135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4BF42-A381-4586-9D03-22D5CF25DF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3536FB-A3CF-42FD-A459-987F04A8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latin typeface="SutonnyMJ" pitchFamily="2" charset="0"/>
                <a:cs typeface="SolaimanLipi" panose="03000600000000000000" pitchFamily="66" charset="0"/>
              </a:rPr>
              <a:t>চলক ও ধ্র</a:t>
            </a:r>
            <a:r>
              <a:rPr lang="en-US" sz="3650" b="1">
                <a:ln w="0"/>
                <a:latin typeface="SutonnyMJ" pitchFamily="2" charset="0"/>
              </a:rPr>
              <a:t>æ</a:t>
            </a:r>
            <a:r>
              <a:rPr lang="as-IN" sz="2800" b="1">
                <a:ln w="0"/>
                <a:latin typeface="SutonnyMJ" pitchFamily="2" charset="0"/>
                <a:cs typeface="SolaimanLipi" panose="03000600000000000000" pitchFamily="66" charset="0"/>
              </a:rPr>
              <a:t>বকের মধ্যে পার্থক্য-</a:t>
            </a:r>
            <a:endParaRPr lang="as-IN" sz="2800" b="1" dirty="0">
              <a:ln w="0"/>
              <a:latin typeface="SutonnyMJ" pitchFamily="2" charset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07135-2144-495A-A3F6-874682F468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2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7B9116-DA2D-4129-B28A-2873D87C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টোকেন (</a:t>
            </a:r>
            <a:r>
              <a:rPr lang="en-US" sz="2800" b="1">
                <a:ln w="0"/>
              </a:rPr>
              <a:t>Token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C97FD-EB07-464E-801A-050616997C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4305B7B-B81C-41FC-852F-7FBD20E4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28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28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59541-726D-465F-9B6C-F7C6AB0EEF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EC30CB1-DE76-41D7-911C-A12FB61E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36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36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3EE7C-B073-49B8-B93C-169B44BBCF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F04711-90A2-42BF-B33F-20B82123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A40E7-17C8-4B1E-B058-8D5581D84D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804AE17-E100-42F0-AED3-F0B5F6F9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চলক বা ভেরিয়েবলের ইনপুট/আউটপুট অপারেশন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62430-AB59-4973-849A-0C654A6A90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4320E7-947F-49B3-A77F-EC7C3C54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s-IN" sz="3200">
                <a:ln w="0"/>
                <a:cs typeface="SolaimanLipi" panose="03000600000000000000" pitchFamily="66" charset="0"/>
              </a:rPr>
              <a:t>ফরম্যাট স্পেসিফায়ার </a:t>
            </a:r>
            <a:r>
              <a:rPr lang="en-US" sz="3200">
                <a:ln w="0"/>
              </a:rPr>
              <a:t>(Format Specifier)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26333-4C2A-4E1C-83C6-C60BBF8BE1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0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7902A6-E5E0-4663-AEEC-9AF9EFBA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চলক বা ভেরিয়েবলের ইনপুট/আউটপুট অপারেশন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CE3F6-1644-46C1-B8EB-3FB9BE3AF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AC19DD-DA2E-4EA3-8345-CE2132BD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latin typeface="SutonnyMJ" pitchFamily="2" charset="0"/>
                <a:cs typeface="SolaimanLipi" panose="02000500020000020004" pitchFamily="2" charset="0"/>
              </a:rPr>
              <a:t>ব্যাক</a:t>
            </a:r>
            <a:r>
              <a:rPr lang="as-IN" sz="3650" b="1">
                <a:ln w="0"/>
                <a:latin typeface="SutonnyMJ" pitchFamily="2" charset="0"/>
                <a:cs typeface="SolaimanLipi" panose="02000500020000020004" pitchFamily="2" charset="0"/>
              </a:rPr>
              <a:t>¯</a:t>
            </a:r>
            <a:r>
              <a:rPr lang="en-US" sz="3650" b="1">
                <a:ln w="0"/>
                <a:latin typeface="SutonnyMJ" pitchFamily="2" charset="0"/>
                <a:cs typeface="SolaimanLipi" panose="02000500020000020004" pitchFamily="2" charset="0"/>
              </a:rPr>
              <a:t>øv</a:t>
            </a:r>
            <a:r>
              <a:rPr lang="as-IN" sz="2800" b="1">
                <a:ln w="0"/>
                <a:latin typeface="SutonnyMJ" pitchFamily="2" charset="0"/>
                <a:cs typeface="SolaimanLipi" panose="02000500020000020004" pitchFamily="2" charset="0"/>
              </a:rPr>
              <a:t>শ কনস্ট্যান্ট ক্যারেক্টার</a:t>
            </a:r>
            <a:endParaRPr lang="as-IN" sz="2800" b="1" dirty="0">
              <a:ln w="0"/>
              <a:latin typeface="SutonnyMJ" pitchFamily="2" charset="0"/>
              <a:cs typeface="SolaimanLipi" panose="0200050002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386E-F352-4DAC-8752-67B88BA2B2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4563F9B-8D02-4B2C-8F6C-332BE92F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চলক বা ভেরিয়েবলের ইনপুট/আউটপুট অপারেশন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AFFB7-6AC6-4F5C-8963-2C31B5EFF8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2F947F-5974-4976-9B0F-1A30F47C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চলক বা ভেরিয়েবলের ইনপুট/আউটপুট অপারেশন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C49C5-FD5D-4913-B165-3628226704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E5D4549-0547-4C50-86AD-44831987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en-US" sz="3500" b="1">
                <a:ln w="0"/>
                <a:latin typeface="SutonnyMJ" pitchFamily="2" charset="0"/>
                <a:cs typeface="SolaimanLipi" panose="03000600000000000000" pitchFamily="66" charset="0"/>
              </a:rPr>
              <a:t>aªæeK</a:t>
            </a:r>
            <a:r>
              <a:rPr lang="en-US" sz="2800" b="1">
                <a:ln w="0"/>
                <a:latin typeface="SutonnyMJ" pitchFamily="2" charset="0"/>
                <a:cs typeface="SolaimanLipi" panose="03000600000000000000" pitchFamily="66" charset="0"/>
              </a:rPr>
              <a:t> </a:t>
            </a:r>
            <a:r>
              <a:rPr lang="as-IN" sz="2800" b="1">
                <a:ln w="0"/>
                <a:cs typeface="SolaimanLipi" panose="03000600000000000000" pitchFamily="66" charset="0"/>
              </a:rPr>
              <a:t>বা কনস্ট্যান্ট (</a:t>
            </a:r>
            <a:r>
              <a:rPr lang="en-US" sz="2800" b="1">
                <a:ln w="0"/>
              </a:rPr>
              <a:t>Constant</a:t>
            </a:r>
            <a:r>
              <a:rPr lang="as-IN" sz="2800" b="1">
                <a:ln w="0"/>
                <a:cs typeface="SolaimanLipi" panose="03000600000000000000" pitchFamily="66" charset="0"/>
              </a:rPr>
              <a:t>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614F1-F2AC-478F-A7F6-26FA5C2E82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5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(4:3)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চলক বা ভেরিয়েবলের ইনপুট/আউটপুট অপারেশন</vt:lpstr>
      <vt:lpstr>ফরম্যাট স্পেসিফায়ার (Format Specifier)</vt:lpstr>
      <vt:lpstr>চলক বা ভেরিয়েবলের ইনপুট/আউটপুট অপারেশন</vt:lpstr>
      <vt:lpstr>ব্যাক¯øvশ কনস্ট্যান্ট ক্যারেক্টার</vt:lpstr>
      <vt:lpstr>চলক বা ভেরিয়েবলের ইনপুট/আউটপুট অপারেশন</vt:lpstr>
      <vt:lpstr>চলক বা ভেরিয়েবলের ইনপুট/আউটপুট অপারেশন</vt:lpstr>
      <vt:lpstr>aªæeK বা কনস্ট্যান্ট (Constant)</vt:lpstr>
      <vt:lpstr>চলক ও ধ্রæবকের মধ্যে পার্থক্য-</vt:lpstr>
      <vt:lpstr>টোকেন (Token)</vt:lpstr>
      <vt:lpstr>সি প্রোগ্রামিং</vt:lpstr>
      <vt:lpstr>সি প্রোগ্রামিং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2019-07-20T12:40:13Z</dcterms:created>
  <dcterms:modified xsi:type="dcterms:W3CDTF">2019-07-20T12:40:14Z</dcterms:modified>
</cp:coreProperties>
</file>