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9DE7-091E-40B4-98E9-8AC37640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1C28-928D-4714-AE56-685DC21C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4DA-B7A3-4282-8456-D1538AA4CA7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D914-E207-4F72-954D-D1DD2A0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F640-D55F-410C-809D-5CCDAA95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1C-4462-4C45-8842-11123EEF9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8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30C4D-0741-43FF-9EBF-B40EE9B6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F09B-6AFA-4AB5-BDDD-6FC3691E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518-42AB-4BE7-B163-9151997A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B4DA-B7A3-4282-8456-D1538AA4CA7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D80A-5724-4182-A47E-9EC6C7F17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72B0-031F-496F-860D-730CE63F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1C-4462-4C45-8842-11123EEF9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54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793CF4-569D-4FE5-B5EA-A8C5D6E8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BF4AC-614D-421E-8546-3A8A8A59B5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1A62A9-8D0B-46E7-8FA3-617D5F36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D6F51-34A9-470D-BC3C-D53F26C50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FBC5D9-2995-4B3A-B259-76C54785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ইনপুট ও আউটপুট স্টেটমেন্ট 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F99C6-9C95-4F32-8754-CB4DB60184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2CF5C-342F-4909-94E6-2D2667CC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ইনপুট ও আউটপুট স্টেটমেন্ট 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DA881-D580-4459-A638-4D94AF7491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5442EA-CB37-4173-8E5F-69D21104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ইনপুট ও আউটপুট স্টেটমেন্ট 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4013F-EFEF-47E1-A68D-856021A2B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F0144A-26A3-4DBD-9AA4-2FF54ADE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ইনপুট ও আউটপুট স্টেটমেন্ট 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B4FA4-FAC5-43AA-8CA0-FFCFB1189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8462FA-CB9E-4279-BD2C-D4B884C2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ইনপুট ও আউটপুট স্টেটমেন্ট 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4683F-B3C6-4E03-91D4-5F737786DB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C5C299-0985-4FC5-9FC4-DE95FFAD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AD186-5055-4C20-99E2-ED965BE4D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2C77F-65D8-4DB3-A0B9-F34823D9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EFF93-FA36-4CB6-8361-28ABCDE13E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ইনপুট ও আউটপুট স্টেটমেন্ট </vt:lpstr>
      <vt:lpstr>ইনপুট ও আউটপুট স্টেটমেন্ট </vt:lpstr>
      <vt:lpstr>ইনপুট ও আউটপুট স্টেটমেন্ট </vt:lpstr>
      <vt:lpstr>ইনপুট ও আউটপুট স্টেটমেন্ট </vt:lpstr>
      <vt:lpstr>ইনপুট ও আউটপুট স্টেটমেন্ট 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2019-07-20T12:41:02Z</dcterms:created>
  <dcterms:modified xsi:type="dcterms:W3CDTF">2019-07-20T12:41:02Z</dcterms:modified>
</cp:coreProperties>
</file>