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EFED-C7B7-45B9-98C1-8BB01DEF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BE1F2-0E27-44E3-A4B3-F5156551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724E-A69B-48E8-AF9B-57DA7AFEF56F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F6651-26B0-42C4-A847-FBD560F0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079A0-ED79-4024-8C45-C0EAD414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88F-0C23-44B8-9B48-D29528723F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6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4723B-B326-4030-9AEA-EDC403B9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4019-1114-4CA9-BD2F-FE365D75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C8F0-B618-4737-AD09-948264F50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0724E-A69B-48E8-AF9B-57DA7AFEF56F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07D6-E8F1-446C-AC27-20FE4A4C4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EE97-746B-4DE4-B844-01C6D9523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C88F-0C23-44B8-9B48-D29528723F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8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2DB35A-237D-4079-91F1-820170E2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4FF02-E5D7-4D12-870D-457F9510C9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614DA2-CE65-48AE-A3EC-23204CB0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3519B-84FC-40EA-85BC-1CDE20E94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3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0CB0C7-C59A-4A8E-89C1-1984374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48CAF-098F-49FB-8292-748CD60CC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6935AE-21D9-479A-B24B-5B469B3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04DF7-75EC-45D6-A4BA-00E7D9981A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FCB34D-6FE3-4782-88C5-F29130E7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28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28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6A6D0-49D9-4490-8C47-44557BEA4C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9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01ED85-BC32-4224-9D4D-6FD281A2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36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36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ACEF1-8C3B-4B70-BBC5-16D6E4A45F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7C1AE7-D111-45EC-8BED-92E3B37D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A5BE8-7F93-4D08-B7F1-9CE55B1588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AEFA19-21AC-44B3-A836-4801DDCC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0889D-455A-48B8-ABB0-DAB0D5AFB0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9FFB97-376C-42D1-B8BA-608C0518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2386B-B5C9-4EFA-A03E-D696FBECAC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8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F7DCEC-EB58-4743-99B5-409E0517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18F25-4338-40C2-BE71-E3CE4C7190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6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E54283-4D67-4B92-9C32-2841F4EE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6A77-358C-4E01-A90A-3FFD76CBFA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A96A34-A07C-4491-9C6E-8A8D522A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5D0818-09C8-45EE-A774-DC12026C39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2F553A-6952-4948-A54F-55144AAA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04AAA-B6DC-4A97-A8FB-1BDE0A7A0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A858AF-DE21-44BB-8DE3-2115305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কন্ট্রোল স্টেটমেন্ট (</a:t>
            </a:r>
            <a:r>
              <a:rPr lang="en-US" sz="2800" b="1">
                <a:ln w="0"/>
              </a:rPr>
              <a:t>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281AF-F202-4918-8CEB-D0E50CEC0E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0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(4:3)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কন্ট্রোল স্টেটমেন্ট (Control Statement)</vt:lpstr>
      <vt:lpstr>কন্ট্রোল স্টেটমেন্ট (Control Statement)</vt:lpstr>
      <vt:lpstr>কন্ট্রোল স্টেটমেন্ট (Control Statement)</vt:lpstr>
      <vt:lpstr>কন্ট্রোল স্টেটমেন্ট (Control Statement)</vt:lpstr>
      <vt:lpstr>কন্ট্রোল স্টেটমেন্ট (Control Statement)</vt:lpstr>
      <vt:lpstr>কন্ট্রোল স্টেটমেন্ট (Control Statement)</vt:lpstr>
      <vt:lpstr>কন্ট্রোল স্টেটমেন্ট (Control Statement)</vt:lpstr>
      <vt:lpstr>কন্ট্রোল স্টেটমেন্ট (Control Statement)</vt:lpstr>
      <vt:lpstr>কন্ট্রোল স্টেটমেন্ট (Control Statement)</vt:lpstr>
      <vt:lpstr>কন্ট্রোল স্টেটমেন্ট (Control Statement)</vt:lpstr>
      <vt:lpstr>সি প্রোগ্রামিং</vt:lpstr>
      <vt:lpstr>সি প্রোগ্রামিং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2019-07-20T12:41:24Z</dcterms:created>
  <dcterms:modified xsi:type="dcterms:W3CDTF">2019-07-20T12:41:24Z</dcterms:modified>
</cp:coreProperties>
</file>