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10D9-AB31-498A-91CF-4400D171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50AEC-4F61-4D3B-85C9-B7BBBEBC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BEAD-F695-4D40-BC15-3FD9CA849030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D9B94-4F7C-4B79-8D7F-12F96B02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6A230-98F4-49DA-A66E-F35A6690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B69F-D2CB-45F6-81AB-4257AB71DA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182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27384-D49D-4D15-A56C-1F3F7416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3A963-FB78-4A60-B967-4344DAB8E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4E6AA-9A82-46B9-9E4F-DA30CFFA7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BEAD-F695-4D40-BC15-3FD9CA849030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199C5-E0B9-4BAF-B89C-4BD2448C5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7E783-69EE-4891-BC2A-7649F9BF8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EB69F-D2CB-45F6-81AB-4257AB71DA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45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B8AD6BB-2CF1-4ED0-A0EC-A5E3B6D7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7B2AB-3D93-4FA0-BC73-624FC02571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9592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FDB091A-A33F-45E1-880B-98A26ACF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100DE9-C762-4703-9048-54F35237A7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5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0807003-E5C3-4B40-A3EC-25D5C861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G Aa¨v‡qi wkLbdj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9C3B6-BA5A-48F1-81CF-AF94097D66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2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95412B4-A171-4B71-ABA7-9FD3570E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AvR‡Ki cvV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425CEA-8659-490A-BA11-E94E4F8E07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2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A0525C-D98D-4396-B355-FD45AE4C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olaimanLipi" pitchFamily="66" charset="0"/>
                <a:cs typeface="SolaimanLipi" pitchFamily="66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‡WUv‡e‡Ri aviYv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6608D-25B8-450C-9306-0A517CACCD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48C9BA6-A33C-46D5-897D-5939ACD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†WUv‡e‡Ri aviYv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A31675-09A7-42FA-8391-852BEFF748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2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0D7657-54C7-44F1-AB4E-5C135B9F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olaimanLipi" pitchFamily="66" charset="0"/>
                <a:cs typeface="SolaimanLipi" pitchFamily="66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‡WUv‡e‡Ri aviYv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C24E95-BF19-4C0E-90E7-88503BBEAE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3A3AF04-F261-4EFF-BDA7-6BCAD6CF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olaimanLipi" pitchFamily="66" charset="0"/>
                <a:cs typeface="SolaimanLipi" pitchFamily="66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‡WUv‡e‡Ri aviYv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5A0ECC-3845-4AE9-89BF-0FD0180E59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9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F28998C-E0A9-44AE-961D-43E74D44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olaimanLipi" pitchFamily="66" charset="0"/>
                <a:cs typeface="SolaimanLipi" pitchFamily="66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‡WUv‡e‡Ri aviYv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259D0-FB6A-48DE-922B-B207996BD2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1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5B69A87-F261-494C-9E24-8550128C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olaimanLipi" pitchFamily="66" charset="0"/>
                <a:cs typeface="SolaimanLipi" pitchFamily="66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‡WUv‡e‡Ri e¨envi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DE921B-F1D7-439F-AF25-57ED2E1D28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SolaimanLipi</vt:lpstr>
      <vt:lpstr>SutonnyMJ</vt:lpstr>
      <vt:lpstr>Office Theme</vt:lpstr>
      <vt:lpstr>PowerPoint Presentation</vt:lpstr>
      <vt:lpstr>G Aa¨v‡qi wkLbdj</vt:lpstr>
      <vt:lpstr>AvR‡Ki cvV</vt:lpstr>
      <vt:lpstr> ‡WUv‡e‡Ri aviYv</vt:lpstr>
      <vt:lpstr>†WUv‡e‡Ri aviYv</vt:lpstr>
      <vt:lpstr> ‡WUv‡e‡Ri aviYv</vt:lpstr>
      <vt:lpstr> ‡WUv‡e‡Ri aviYv</vt:lpstr>
      <vt:lpstr> ‡WUv‡e‡Ri aviYv</vt:lpstr>
      <vt:lpstr> ‡WUv‡e‡Ri e¨envi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2019-07-20T12:45:15Z</dcterms:created>
  <dcterms:modified xsi:type="dcterms:W3CDTF">2019-07-20T12:45:15Z</dcterms:modified>
</cp:coreProperties>
</file>