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0DB-B3EA-4850-9AB4-833C478E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F425B-9593-43EB-8202-9E2888C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98E-BF52-4B4F-9A5F-36A197669E5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B657-0DA9-4E9B-979F-7C70EB04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45E-9AD2-4CF8-9FDA-6F5B580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A554-FE85-4953-9421-1E9610593E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9032F-4F4D-443B-8831-186C296D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E8DC0-25D3-44BE-AD6A-70C54B26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9C95-1FB3-4BA0-B785-D963CEBE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198E-BF52-4B4F-9A5F-36A197669E5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DC34-721D-4408-8462-C21CA9D5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EC14-6F84-4E19-9513-9151DE43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A554-FE85-4953-9421-1E9610593E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1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AF9C1B-F273-40DB-9DD7-CC4D198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3AD0E-4EC8-4B78-99FF-94F9A78553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639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62774C-E0E7-4291-93AF-DF1A0F63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B1779-ACF2-4F20-B6D5-60FAE27309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23C58C-7F28-4D6D-AC11-A3F692E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†WUv‡eR g¨v‡bR‡g›U wm‡÷g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C99B9-2A03-4E16-A7A0-4B162303ED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D8F97B-93E0-4BAB-B04D-2A901C6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†WUv‡eR g¨v‡bR‡g›U wm‡÷‡gi KvR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F0631-A7E6-47A9-BC29-EF9F767D0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D038E5-3AF7-4296-BA3C-056887F5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olaimanLipi" pitchFamily="66" charset="0"/>
              </a:rPr>
              <a:t>wi‡jkbvj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‡WUv‡eR g‡Wj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3241A-5790-4BD9-8147-A5340DEB57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E66C12-4B10-41F5-BA07-975CA22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olaimanLipi" pitchFamily="66" charset="0"/>
              </a:rPr>
              <a:t>wi‡jkbvj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‡WUv‡eR g‡Wj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BA7B-8923-4847-9CFF-03CBE1A78D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EAC77F-6DA9-4E08-BE96-B3016DF6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olaimanLipi" pitchFamily="66" charset="0"/>
              </a:rPr>
              <a:t>wi‡jkbvj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‡WUv‡eR wm‡÷‡gi ˆewkó¨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CBF61-2E17-4633-ACC8-D2AE0A6A6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9A48D9-D9AD-45BB-B089-EDA84A7A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olaimanLipi" pitchFamily="66" charset="0"/>
              </a:rPr>
              <a:t>wi‡jkbvj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‡WUv‡eR wm‡÷‡gi e¨envi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397C0-01B6-40B1-A0B0-9930059D2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DE2C9F-8F34-49EF-A5AC-BCB27EB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BF230-2358-4691-93BB-66A7C67A7B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SolaimanLipi</vt:lpstr>
      <vt:lpstr>SutonnyMJ</vt:lpstr>
      <vt:lpstr>Office Theme</vt:lpstr>
      <vt:lpstr>PowerPoint Presentation</vt:lpstr>
      <vt:lpstr>AvR‡Ki cvV</vt:lpstr>
      <vt:lpstr>†WUv‡eR g¨v‡bR‡g›U wm‡÷g</vt:lpstr>
      <vt:lpstr>†WUv‡eR g¨v‡bR‡g›U wm‡÷‡gi KvR</vt:lpstr>
      <vt:lpstr> wi‡jkbvj ‡WUv‡eR g‡Wj</vt:lpstr>
      <vt:lpstr> wi‡jkbvj ‡WUv‡eR g‡Wj</vt:lpstr>
      <vt:lpstr> wi‡jkbvj ‡WUv‡eR wm‡÷‡gi ˆewkó¨</vt:lpstr>
      <vt:lpstr> wi‡jkbvj ‡WUv‡eR wm‡÷‡gi e¨envi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2019-07-20T12:45:34Z</dcterms:created>
  <dcterms:modified xsi:type="dcterms:W3CDTF">2019-07-20T12:45:34Z</dcterms:modified>
</cp:coreProperties>
</file>