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53B7-4077-428A-A2D1-A098DC40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34020-F27A-435C-BA9B-8C24E19B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1B7-6AA8-4377-B01D-EBE0C53B17FA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E0C0D-F0DD-4201-87A9-2E9F4071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91C7F-9D6A-4399-9ED1-01D5C5A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E2CF-4347-45C6-BCA3-36233AFEC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4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35298-237C-4F52-9A0A-A42AB313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EF0D-CA20-4669-923E-FE54637C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E9CD-FF17-4AAE-8B16-45732E7E3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71B7-6AA8-4377-B01D-EBE0C53B17FA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4B965-7EA0-4412-8C5C-849007A4C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38AA-B900-4CBD-A704-C9B292366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E2CF-4347-45C6-BCA3-36233AFEC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90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DC605A-8169-4218-95BB-54A9F438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230BE-4E55-4CD4-8271-44A2C6A317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2163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E81E89-9F7F-498D-96AC-A67181B9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AB45D-D100-4E05-A08E-6C21A41592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182B86-1ABD-4B66-AFEC-CF59DA17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‡WUv‡eR ‰Zwi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9C68D-AD81-411F-B601-DC3DFF869A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1FF2C7-0034-427E-9525-7D80CB15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 UvBc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5F06B-E72E-4FD8-B161-A456A68248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05A0F9-BE3F-43F4-9DB4-DEA3EDCA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 UvBc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557CB-D20B-4A3F-B642-BFE8C6310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A4F9F0-4A0F-4235-9C66-1FED713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olaimanLipi" pitchFamily="66" charset="0"/>
                <a:cs typeface="SolaimanLipi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‡WUv UvBc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FBF0E-0CD3-4B86-8440-DE3B255AD1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E95CA1-5AD8-4343-8ECF-C622624B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DCF23-2EAC-48AB-B68C-C654DAFF92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SolaimanLipi</vt:lpstr>
      <vt:lpstr>SutonnyMJ</vt:lpstr>
      <vt:lpstr>Office Theme</vt:lpstr>
      <vt:lpstr>PowerPoint Presentation</vt:lpstr>
      <vt:lpstr>AvR‡Ki cvV</vt:lpstr>
      <vt:lpstr> ‡WUv‡eR ‰Zwi</vt:lpstr>
      <vt:lpstr> ‡WUv UvBc</vt:lpstr>
      <vt:lpstr> ‡WUv UvBc</vt:lpstr>
      <vt:lpstr> ‡WUv UvBc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2019-07-20T12:45:57Z</dcterms:created>
  <dcterms:modified xsi:type="dcterms:W3CDTF">2019-07-20T12:45:57Z</dcterms:modified>
</cp:coreProperties>
</file>