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9969-57A2-4B96-B010-5FA60CE3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72CD5-7649-408A-872C-7CF56FD9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D2C5-653B-40EA-8D98-B84992A9A3C2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86481-B603-4E81-A107-2277149F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E3780-2EFC-40EF-B51A-12A1E595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5AB70-233D-4EA4-B375-78923D114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7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B2C27-4C6B-4E33-BECD-7683C66F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CB58-9F02-41E9-95C1-30F6A7AC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16B3-2CCE-4B5A-885B-628C76812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0D2C5-653B-40EA-8D98-B84992A9A3C2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D114-3C96-4F31-899F-5B072C43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2796-60C2-4730-B68E-2CF497C5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AB70-233D-4EA4-B375-78923D114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15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FBF006F-B056-4EDD-9ED9-085A921B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C8379-9057-434E-BBA9-E420FC72F5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217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5231E9-FF87-4E17-B62D-E992AD96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‡WUv g¨vwbcy‡jk‡b </a:t>
            </a:r>
            <a:r>
              <a:rPr lang="en-US" sz="4000" b="1">
                <a:solidFill>
                  <a:srgbClr val="FF0000"/>
                </a:solidFill>
              </a:rPr>
              <a:t>SQL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FF268-675F-497D-8273-5E6E3ED00E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2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D136B2-DEF3-4CD7-9855-4F42E66E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‡WUv g¨vwbcy‡jk‡b </a:t>
            </a:r>
            <a:r>
              <a:rPr lang="en-US" sz="4000" b="1">
                <a:solidFill>
                  <a:srgbClr val="FF0000"/>
                </a:solidFill>
              </a:rPr>
              <a:t>SQL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D6BF1-9CCF-42FB-BB87-67E77733BD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0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BF3A20-848E-47E8-B268-158783E6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8BAA0-B05C-415F-8C0C-6A7B915E8E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2622EF-4D92-4C6B-9BB6-01A90315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25589-C8B1-4C6A-A68E-CC04038BDF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6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8161F2-F8D5-46D7-9012-E7D7E966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‡Kv‡qwi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626E6-3545-4D4D-87C8-F9E67E2698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6AF8DF-BC99-44B6-851C-BA97C824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Kz‡qwii cÖKvi‡f`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771B5-B3B9-4AD7-9D25-A6F0031568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88F71F-76FD-4F7D-B33E-8BB113C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Kz‡qwi j¨v½y‡qR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A6CB5-D071-47D7-B8B8-C7F9192F13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3AAE7A-1870-40FB-84A8-EBC47849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FF0000"/>
                </a:solidFill>
              </a:rPr>
              <a:t>SQL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Kz‡qwi  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F0F78-A977-4C0D-9BF2-921211BE1C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BDDD49-25F0-40EF-8E7A-272F81D0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FF0000"/>
                </a:solidFill>
              </a:rPr>
              <a:t>SQL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Kz‡qwi  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1FC85-C71F-4302-A139-5BDE852C6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5A3EDD-AA14-4F9B-9943-2E1429BF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‡WUv cybiæ×vi ev wiUªvBf Ki‡Z </a:t>
            </a:r>
            <a:r>
              <a:rPr lang="en-US" sz="4000" b="1">
                <a:solidFill>
                  <a:srgbClr val="FF0000"/>
                </a:solidFill>
              </a:rPr>
              <a:t>SQL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  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D2DCB-0CEC-42CE-893E-3D2576BB03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DF3785-7A9A-4BE3-A16D-3E09F871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‡WUv ‡Wwd‡bk‡b </a:t>
            </a:r>
            <a:r>
              <a:rPr lang="en-US" sz="4000" b="1">
                <a:solidFill>
                  <a:srgbClr val="FF0000"/>
                </a:solidFill>
              </a:rPr>
              <a:t>SQL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A8F57-2AE8-4F28-9339-96A89C75EC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‡Kv‡qwi</vt:lpstr>
      <vt:lpstr>Kz‡qwii cÖKvi‡f`</vt:lpstr>
      <vt:lpstr>Kz‡qwi j¨v½y‡qR</vt:lpstr>
      <vt:lpstr>SQL Kz‡qwi  </vt:lpstr>
      <vt:lpstr>SQL Kz‡qwi  </vt:lpstr>
      <vt:lpstr>‡WUv cybiæ×vi ev wiUªvBf Ki‡Z SQL  </vt:lpstr>
      <vt:lpstr>‡WUv ‡Wwd‡bk‡b SQL</vt:lpstr>
      <vt:lpstr>‡WUv g¨vwbcy‡jk‡b SQL</vt:lpstr>
      <vt:lpstr>‡WUv g¨vwbcy‡jk‡b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2019-07-20T12:46:18Z</dcterms:created>
  <dcterms:modified xsi:type="dcterms:W3CDTF">2019-07-20T12:46:18Z</dcterms:modified>
</cp:coreProperties>
</file>