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8E33-D74A-43E8-A792-5A883E7B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A5709-1090-49C5-AC88-FCFE38E4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1DA8-5468-4FD0-A0D3-B56678A86C8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D3F8B-6011-49F0-90C4-2058B4A5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6C6F-7582-4BA5-91BB-E714E695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DD92-3722-4BE9-88FA-8C740BEAD4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1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315DF-BA26-4182-AC52-1CC09AE4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07B0-8375-4F5C-817C-BC3E525F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DA9D-1F50-4907-9253-AD3AFC0D4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1DA8-5468-4FD0-A0D3-B56678A86C83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A96F-A32D-40D3-A5B3-E4CB71640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D305-C17A-46B5-95F8-56C6A8222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DD92-3722-4BE9-88FA-8C740BEAD4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3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6CF4A-01FB-4CE0-870A-AA7552B0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8B547-2813-4B33-A710-334FB96BF6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5396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1ABCC8-D8AF-4BE9-80E0-D286077D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ABC43-CDE0-424D-A72C-2CA8C0AC98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41E94B-72C0-43F3-9852-D8809D79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‡WUv mwU©s ev mvRv‡bv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EA9B7-5252-4404-925D-C10CE5668D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B6D8A3-DA27-41EA-A0C3-F0667F22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Bb‡W·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62E30-6C15-4E5A-8C9D-75B3D64940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2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2B2E77-8795-4E36-8BA3-C3501870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Bb‡Ww·s‡qi myweav-Amyweav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4A974-8AFC-4B22-BE21-81EE862F2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A6447B2-F7A5-47D1-B389-427FDE09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Bb‡Ww·s I mwU©s Gi cv_©K¨</a:t>
            </a:r>
            <a:endParaRPr lang="en-US" b="1" dirty="0"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EB8C2-983A-4F18-9546-A631D1F26A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42428D-AAC3-42B4-AE2D-BC29D102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6353E-CE08-42DB-9C9A-E8AC934238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‡WUv mwU©s ev mvRv‡bv</vt:lpstr>
      <vt:lpstr>Bb‡W·</vt:lpstr>
      <vt:lpstr>Bb‡Ww·s‡qi myweav-Amyweav</vt:lpstr>
      <vt:lpstr>Bb‡Ww·s I mwU©s Gi cv_©K¨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2019-07-20T12:46:38Z</dcterms:created>
  <dcterms:modified xsi:type="dcterms:W3CDTF">2019-07-20T12:46:38Z</dcterms:modified>
</cp:coreProperties>
</file>