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C7E8-7751-4A81-8404-6FD37C8B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C3EB4-86E8-4A40-AFE8-D2918376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AE47-D5AC-4ECD-AE1A-BA28B96607C8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FE16B-4EF4-4075-9605-ABA328F1B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97737-A407-452C-8C30-3A4556AA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F3A-D11E-4CE1-9139-BF1BF551F3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683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5BEA5-796A-4A41-B7D3-28330B2F3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B8171-0EDF-41B0-A7EB-C5208C899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F508D-9BD9-4873-9C75-BAE144991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BAE47-D5AC-4ECD-AE1A-BA28B96607C8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074FF-5FCE-460C-9DEA-14F974212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CACC7-4BB4-44BB-8623-03F140D43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23F3A-D11E-4CE1-9139-BF1BF551F3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834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2CAF759-0F0F-4C89-98A0-7D2F3ECE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83C34E-2127-40C8-8315-EB10F3F5C1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162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E8A594C-7AB0-4B33-BE20-AAEA7D6C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wi‡jkbwk‡ci cÖKvi‡f`</a:t>
            </a:r>
            <a:endParaRPr lang="en-US" b="1" dirty="0"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5C4DAE-7606-4E3B-B046-D70EE48402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3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B410AB1-F88B-4A7F-B42A-E80FEB71F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`yÕwU †Uwe‡ji g‡a¨ wi‡jkb ˆZwiKiY</a:t>
            </a:r>
            <a:endParaRPr lang="en-US" b="1" dirty="0"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808389-03EA-471D-8380-92218F0F0C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6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E82FEA5-5D6C-41D2-A0A7-51454AEC0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`yÕwU †Uwe‡ji g‡a¨ wi‡jkb ˆZwii c×wZ</a:t>
            </a:r>
            <a:endParaRPr lang="en-US" b="1" dirty="0"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5F1D2A-8A98-4EE4-B0C0-63007A0A42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9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7F25626-F5B7-41F3-8DC3-4F266B2DB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`yÕwU †Uwe‡ji g‡a¨ wi‡jkb ˆZwii c×wZ</a:t>
            </a:r>
            <a:endParaRPr lang="en-US" b="1" dirty="0"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7B35D2-59A6-47D6-AC6D-055EBAEAC8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7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E86FCAE-0772-4148-A52B-B28DC9FEE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`yÕwU †Uwe‡ji g‡a¨ wi‡jkb ˆZwii c×wZ</a:t>
            </a:r>
            <a:endParaRPr lang="en-US" b="1" dirty="0"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397742-F1A2-4EDD-BD2A-A8FEE24CF9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7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FAC8AF6-A5E7-47E5-8B56-D3A49FC0E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`yÕwU †Uwe‡ji g‡a¨ wi‡jkb ˆZwii c×wZ</a:t>
            </a:r>
            <a:endParaRPr lang="en-US" b="1" dirty="0"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C9F862-8484-4624-9BA1-8B2751B523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2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7786CB3-E7AD-4345-8D5C-154713DC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wi‡jkb ˆZwii Kivi myweavmgyn</a:t>
            </a:r>
            <a:endParaRPr lang="en-US" b="1" dirty="0"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862135-CD09-4284-A284-1F719E20FA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9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BEDF19E-EA7A-4916-96A2-8D954AE8E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CA5651-875A-4315-BF40-F65ECE2EBC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7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BBAE239-CEAD-4825-A362-3A8F00C29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AvR‡Ki cvV</a:t>
            </a:r>
            <a:endParaRPr lang="en-US" b="1" dirty="0">
              <a:solidFill>
                <a:srgbClr val="FF0000"/>
              </a:solidFill>
              <a:latin typeface="SutonnyMJ" pitchFamily="2" charset="0"/>
              <a:cs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028D2B-8E84-4726-B51C-4076F5A6B8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A625D17-8331-40BA-91FD-717D667E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wi‡jkbwkc</a:t>
            </a:r>
            <a:endParaRPr lang="en-US" b="1" dirty="0"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C866F7-A8C8-4618-A654-62FEA967D9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7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11FFEA0-AB71-43A7-9591-B8805402D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wi‡jkbwk‡ci wWwMÖ</a:t>
            </a:r>
            <a:endParaRPr lang="en-US" b="1" dirty="0"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BD641C-C0C8-42A0-8353-E7F1EAC8D8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8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6272BD0-F94B-497A-9CDA-BBB0E93B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wi‡jkbwk‡ci wWwMÖ</a:t>
            </a:r>
            <a:endParaRPr lang="en-US" b="1" dirty="0"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4CA550-C11A-4B2E-99E9-D035917B86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9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2A0CBBD-D840-42CF-8980-2C390A79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wi‡jkbwk‡ci wWwMÖ</a:t>
            </a:r>
            <a:endParaRPr lang="en-US" b="1" dirty="0"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9098B0-5BDB-49B7-B3DF-131D495891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3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28BAB7D-1E21-4E6F-B7EB-CBEA757E9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wi‡jkbwk‡ci wWwMÖ</a:t>
            </a:r>
            <a:endParaRPr lang="en-US" b="1" dirty="0"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BF328B-F184-47A6-8A9B-5B94A941E5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8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06E7DE6-00FB-4502-A59A-67C35EDE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wi‡jkbwk‡ci cÖKvi‡f`</a:t>
            </a:r>
            <a:endParaRPr lang="en-US" b="1" dirty="0"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BB9922-E237-4D1F-84A8-CA88033DED0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9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F65AE5A-7522-421D-B97D-202515D58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wi‡jkbwk‡ci cÖKvi‡f`</a:t>
            </a:r>
            <a:endParaRPr lang="en-US" b="1" dirty="0"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08360-F4B2-444E-8141-A1EA423754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Widescreen</PresentationFormat>
  <Paragraphs>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SutonnyMJ</vt:lpstr>
      <vt:lpstr>Office Theme</vt:lpstr>
      <vt:lpstr>PowerPoint Presentation</vt:lpstr>
      <vt:lpstr>AvR‡Ki cvV</vt:lpstr>
      <vt:lpstr>wi‡jkbwkc</vt:lpstr>
      <vt:lpstr>wi‡jkbwk‡ci wWwMÖ</vt:lpstr>
      <vt:lpstr>wi‡jkbwk‡ci wWwMÖ</vt:lpstr>
      <vt:lpstr>wi‡jkbwk‡ci wWwMÖ</vt:lpstr>
      <vt:lpstr>wi‡jkbwk‡ci wWwMÖ</vt:lpstr>
      <vt:lpstr>wi‡jkbwk‡ci cÖKvi‡f`</vt:lpstr>
      <vt:lpstr>wi‡jkbwk‡ci cÖKvi‡f`</vt:lpstr>
      <vt:lpstr>wi‡jkbwk‡ci cÖKvi‡f`</vt:lpstr>
      <vt:lpstr>`yÕwU †Uwe‡ji g‡a¨ wi‡jkb ˆZwiKiY</vt:lpstr>
      <vt:lpstr>`yÕwU †Uwe‡ji g‡a¨ wi‡jkb ˆZwii c×wZ</vt:lpstr>
      <vt:lpstr>`yÕwU †Uwe‡ji g‡a¨ wi‡jkb ˆZwii c×wZ</vt:lpstr>
      <vt:lpstr>`yÕwU †Uwe‡ji g‡a¨ wi‡jkb ˆZwii c×wZ</vt:lpstr>
      <vt:lpstr>`yÕwU †Uwe‡ji g‡a¨ wi‡jkb ˆZwii c×wZ</vt:lpstr>
      <vt:lpstr>wi‡jkb ˆZwii Kivi myweavmgyn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PC</dc:creator>
  <cp:lastModifiedBy>User PC</cp:lastModifiedBy>
  <cp:revision>1</cp:revision>
  <dcterms:created xsi:type="dcterms:W3CDTF">2019-07-20T12:46:59Z</dcterms:created>
  <dcterms:modified xsi:type="dcterms:W3CDTF">2019-07-20T12:46:59Z</dcterms:modified>
</cp:coreProperties>
</file>