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25317-1517-41D4-906E-453EB5B47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52F0F-8F2E-4DAC-B697-368413DC2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BC90-D224-41B7-9CA0-5B0220F79A3C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6407E-973F-4715-AFBC-6989EBF90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E072F-0520-4B8F-AAFE-43D98280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A79F-8887-4B58-BCE9-0E67D1DDFE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434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832042-4B39-4111-BD0A-E1419186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4FF91-B003-4E2A-93E8-5340305C3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E506B-C5EA-4FE6-AE31-7F764225F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0BC90-D224-41B7-9CA0-5B0220F79A3C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4241C-FD08-4AF4-9884-3FFEF3F1B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0A045-6212-42FB-B0CB-70CD5A7A2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CA79F-8887-4B58-BCE9-0E67D1DDFE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624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1E826C1-860A-4F27-BEC9-9CFD1F6FD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0E1BA6-9D59-4153-BF64-2DEB71835F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01359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AA17815-F0C1-4943-9F59-0A1CBCA2D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AvR‡Ki cvV</a:t>
            </a:r>
            <a:endParaRPr lang="en-US" b="1" dirty="0">
              <a:solidFill>
                <a:srgbClr val="FF0000"/>
              </a:solidFill>
              <a:latin typeface="SutonnyMJ" pitchFamily="2" charset="0"/>
              <a:cs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0417E6-D268-4955-B5AE-82B8A24B35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4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6EF8288-D91F-4B56-963E-999CC846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Ki‡cv‡iU †WUv‡eR</a:t>
            </a:r>
            <a:endParaRPr lang="en-US" b="1" dirty="0">
              <a:latin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0EB116-73DD-4B6D-BF9A-67E784E09A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33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F9A8DBC-6AAC-45E1-8286-915E90B0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Ki‡cv‡iU †WUv‡eR</a:t>
            </a:r>
            <a:endParaRPr lang="en-US" b="1" dirty="0">
              <a:latin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B51703-C885-46A9-B42C-DB87501413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863D751-37F0-4695-91A2-7580BC21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Ki‡cv‡iU †WUv‡eR</a:t>
            </a:r>
            <a:endParaRPr lang="en-US" b="1" dirty="0">
              <a:latin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F186F1-A694-4FA3-BB5F-1894EDB470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5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9FB1EFB-092E-4637-8542-28E67708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Ki‡cv‡iU †WUv‡eR</a:t>
            </a:r>
            <a:endParaRPr lang="en-US" b="1" dirty="0">
              <a:latin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5E40B9-99A5-4B05-8F56-4F883C2FBF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5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2BA1BE1-F3C8-467C-A0A3-DBDCB60A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miKvix cÖwZôv‡b †WUv‡e‡Ri e¨envi</a:t>
            </a:r>
            <a:endParaRPr lang="en-US" b="1" dirty="0">
              <a:solidFill>
                <a:srgbClr val="FF0000"/>
              </a:solidFill>
              <a:latin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D1B7FE-6771-4129-943D-D3BC81B194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5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63E7A87-4111-4A10-B4DD-6AC83CB6A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miKvix cÖwZôv‡b †WUv‡e‡Ri e¨envi</a:t>
            </a:r>
            <a:endParaRPr lang="en-US" b="1" dirty="0">
              <a:solidFill>
                <a:srgbClr val="FF0000"/>
              </a:solidFill>
              <a:latin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BED317-B640-43AA-BBAE-872E7FE005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80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D992B71-83F4-470E-855D-35BD9A2A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813BA5-B891-44C2-AE8B-9EE47AD29F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Widescreen</PresentationFormat>
  <Paragraphs>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SutonnyMJ</vt:lpstr>
      <vt:lpstr>Office Theme</vt:lpstr>
      <vt:lpstr>PowerPoint Presentation</vt:lpstr>
      <vt:lpstr>AvR‡Ki cvV</vt:lpstr>
      <vt:lpstr>Ki‡cv‡iU †WUv‡eR</vt:lpstr>
      <vt:lpstr>Ki‡cv‡iU †WUv‡eR</vt:lpstr>
      <vt:lpstr>Ki‡cv‡iU †WUv‡eR</vt:lpstr>
      <vt:lpstr>Ki‡cv‡iU †WUv‡eR</vt:lpstr>
      <vt:lpstr>miKvix cÖwZôv‡b †WUv‡e‡Ri e¨envi</vt:lpstr>
      <vt:lpstr>miKvix cÖwZôv‡b †WUv‡e‡Ri e¨envi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PC</dc:creator>
  <cp:lastModifiedBy>User PC</cp:lastModifiedBy>
  <cp:revision>1</cp:revision>
  <dcterms:created xsi:type="dcterms:W3CDTF">2019-07-20T12:47:17Z</dcterms:created>
  <dcterms:modified xsi:type="dcterms:W3CDTF">2019-07-20T12:47:17Z</dcterms:modified>
</cp:coreProperties>
</file>