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18E-2CEB-448C-8E57-6BE040F3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8AEDE-4067-497B-A7BA-6FE759BF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7F-CB93-4836-9A81-382FEBE32C5A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2988B-F98F-46AD-983C-D55CA182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0A33C-619D-41A0-A8E4-E1DB5AF6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A7A3-17A8-4D92-BA6A-5036AB3AD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31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50191-2B18-43F0-B38B-F3C4530B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94AAF-2460-4C05-969C-CC5AC269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8644-DDE4-4703-A0A3-08A79B1B6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7E7F-CB93-4836-9A81-382FEBE32C5A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FECB-61EF-484B-AC06-F628DD70C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FEE4-5E93-4DBD-A59A-880895C0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A7A3-17A8-4D92-BA6A-5036AB3AD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34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B47B82-CAC7-4B3C-92C9-2674D6E8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5A127-307B-4214-84B4-8CDC56C06C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2285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5395EE-BD9F-43C0-8D57-4076852B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cÖPwjZ †WUv Gbwµckb c×wZ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E01F2-398C-4A98-BD6C-FED2F10A89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695AB0-A212-4364-A369-C356AFB0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4DFD0-ACE2-4E2F-BB9D-1C38684111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EE4782-3009-4936-B3EA-E5F2F33F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A8C83-DC7A-448D-9C5F-B805B14AC2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F51E5D-34B2-4136-A497-E9D1BAF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†WUv wmwKDwiwU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61FE0-C404-4DC3-BDEB-F58D2F85D4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55D1ED-8E71-4B42-8E46-DF5326A7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†WUv Gbwµckb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ACFC3-12B0-4DCB-A553-B1C348264A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6E9B1B-935C-4A1B-9E1A-A551C787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†WUv Gbwµckb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BFE40-2EA9-453B-8697-3FEB60909E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810771-C213-41B7-9CC6-92757718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‡WUv Gbwµckb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D3BA6-A72B-4849-8849-CE760DCEAE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AEC11B-D137-4AFD-88D7-E0884B02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†WUv Gbwµckb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048CE-9C56-4C8F-B9C1-0CE7D6465C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B5EFC3-3489-45D7-BE41-868E1A97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†WUv Gbwµckb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FB003-146E-4B31-B0D0-360524402E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3114D6-C7B0-4B88-86C7-CD5FCCDF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†WUv Gbwµckb Kx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8DB73-7627-4257-9373-AC3633EFA7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†WUv wmwKDwiwU</vt:lpstr>
      <vt:lpstr>†WUv Gbwµckb</vt:lpstr>
      <vt:lpstr>†WUv Gbwµckb</vt:lpstr>
      <vt:lpstr>‡WUv Gbwµckb</vt:lpstr>
      <vt:lpstr>†WUv Gbwµckb</vt:lpstr>
      <vt:lpstr>†WUv Gbwµckb</vt:lpstr>
      <vt:lpstr>†WUv Gbwµckb Kx</vt:lpstr>
      <vt:lpstr>cÖPwjZ †WUv Gbwµckb c×wZ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2019-07-20T12:47:35Z</dcterms:created>
  <dcterms:modified xsi:type="dcterms:W3CDTF">2019-07-20T12:47:35Z</dcterms:modified>
</cp:coreProperties>
</file>