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" d="100"/>
          <a:sy n="14" d="100"/>
        </p:scale>
        <p:origin x="25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7688-C973-49D3-92DC-C5A36C0D939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9A77-908F-4E9A-89B0-D6AF27885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57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7688-C973-49D3-92DC-C5A36C0D939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9A77-908F-4E9A-89B0-D6AF27885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7688-C973-49D3-92DC-C5A36C0D939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9A77-908F-4E9A-89B0-D6AF27885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14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7688-C973-49D3-92DC-C5A36C0D939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9A77-908F-4E9A-89B0-D6AF27885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45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7688-C973-49D3-92DC-C5A36C0D939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9A77-908F-4E9A-89B0-D6AF27885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0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7688-C973-49D3-92DC-C5A36C0D939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9A77-908F-4E9A-89B0-D6AF27885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67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7688-C973-49D3-92DC-C5A36C0D939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9A77-908F-4E9A-89B0-D6AF27885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7688-C973-49D3-92DC-C5A36C0D939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9A77-908F-4E9A-89B0-D6AF27885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57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7688-C973-49D3-92DC-C5A36C0D939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9A77-908F-4E9A-89B0-D6AF27885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8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7688-C973-49D3-92DC-C5A36C0D939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9A77-908F-4E9A-89B0-D6AF27885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27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7688-C973-49D3-92DC-C5A36C0D939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9A77-908F-4E9A-89B0-D6AF27885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00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07688-C973-49D3-92DC-C5A36C0D939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9A77-908F-4E9A-89B0-D6AF27885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3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"/>
            <a:ext cx="30275213" cy="4280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3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HYUNSUK LEE</dc:creator>
  <cp:lastModifiedBy>HYUNSUK LEE</cp:lastModifiedBy>
  <cp:revision>1</cp:revision>
  <dcterms:created xsi:type="dcterms:W3CDTF">2017-05-28T14:16:52Z</dcterms:created>
  <dcterms:modified xsi:type="dcterms:W3CDTF">2017-05-28T14:17:42Z</dcterms:modified>
</cp:coreProperties>
</file>